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4" r:id="rId13"/>
    <p:sldId id="268" r:id="rId14"/>
    <p:sldId id="269" r:id="rId15"/>
    <p:sldId id="270" r:id="rId16"/>
    <p:sldId id="271" r:id="rId17"/>
    <p:sldId id="272" r:id="rId18"/>
    <p:sldId id="275" r:id="rId19"/>
    <p:sldId id="273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1" autoAdjust="0"/>
    <p:restoredTop sz="94660"/>
  </p:normalViewPr>
  <p:slideViewPr>
    <p:cSldViewPr>
      <p:cViewPr varScale="1">
        <p:scale>
          <a:sx n="90" d="100"/>
          <a:sy n="90" d="100"/>
        </p:scale>
        <p:origin x="1128" y="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74860-B8FA-4E45-BD06-19C999C2633B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685D1-5581-41A9-A941-7CD9AA0914A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Сколько капусты? (4).Сколько огурцов(4). Кто желает сосчитать капусту? (огурцы). Сравните, сколько капусты и огурцов? (капусты столько же, сколько и огурцов или поровну). А как проверить, что их поровну? (расставить в 2 ряда парами).А, если я добавлю еще 1 огурец, их тоже будет поровну? Чего больше, или меньше (считают хором). Так какое число больше? (число 5, какое меньше (число 4, на сколько (на1).Чтобы и капусты и огурцов стало поровну, что нужно сделать? (добавить огурец). Сколько стало огурцов? (5). Как мы получили это число? (прибавили 1).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Теперь будьте внимательны. что изменилось? (прячу огурец (огурцов стало меньше).На сколько? (на 1).Что нужно сделать, чтобы и капусты стало столько же? (убрать 1). Сколько стало капусты и сколько огурцов? (капусты и огурцов стало по 4 или поровну).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685D1-5581-41A9-A941-7CD9AA0914A6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4766310"/>
            <a:ext cx="1219200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2736056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3786188"/>
            <a:ext cx="7315200" cy="514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2736056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3786188"/>
            <a:ext cx="228600" cy="514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370332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4766310"/>
            <a:ext cx="1520952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912114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64406"/>
            <a:ext cx="4040188" cy="51435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1" y="971550"/>
            <a:ext cx="4041775" cy="51435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914401"/>
            <a:ext cx="2514600" cy="3632597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715000" cy="428625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642"/>
            <a:ext cx="8229600" cy="50601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428750"/>
            <a:ext cx="8229600" cy="3202686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4767263"/>
            <a:ext cx="3505200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779662"/>
            <a:ext cx="9144000" cy="223224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54864" algn="ctr">
              <a:spcBef>
                <a:spcPct val="0"/>
              </a:spcBef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Конспект занятий по математике, грамматике и окружающему миру для детей подготовительной группы на тему «Сад и огород».</a:t>
            </a:r>
          </a:p>
          <a:p>
            <a:pPr marL="54864" lvl="0" algn="ctr">
              <a:spcBef>
                <a:spcPct val="0"/>
              </a:spcBef>
            </a:pP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1100" b="0" i="0" u="none" strike="noStrike" kern="1200" cap="none" spc="0" normalizeH="0" baseline="0" noProof="0" dirty="0">
              <a:ln>
                <a:noFill/>
              </a:ln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436096" y="4027445"/>
            <a:ext cx="3635896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92100" marR="0" lvl="0" indent="-2921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pPr marL="292100" marR="0" lvl="0" indent="-2921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Инюткина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М.В.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часть. Блок «грамматика».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9542"/>
            <a:ext cx="9144000" cy="444395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Ребята, что изображено на доске?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Правильно, сейчас мы с вами поговорим об овощах.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задаёт детям вопросы. Цель: усвоение глаголов с различным значением.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Примеры вопросов: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собирают овощи, которые растут на земле, на кусте? (срывают, срезают)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собирают овощи, которые растут под землёй? (выкапывают, выдёргивают)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Осенью в огороде овощи поспевают и их убирают по- разному.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убирают картофель? (Картофель выкапывают).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убирают помидоры, огурцы, горох, перец? (помидоры, огурцы, горох, перец собирают).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убирают капусту, кабачки? (Капусту, кабачки срезают)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убирают редис, свёклу, репу? (Репу, свёклу, редис выдёргивают из земли).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55526"/>
            <a:ext cx="9144000" cy="4587974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Упражнение «Разложи в корзинки»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(развитие фонематического восприятия, закрепление навыка определения места звука в слове)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садятся полукругом, перед ними картинки с изображением овощей и три корзины.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Перед вами три корзинки. В первую корзину мы сложим овощи в названии которых звук  (К) находится в начале слова  (картофель, кабачок, капуста). Во вторую  - в середине слова (баклажан, тыква, свекла). В третью – в конце слова (чеснок, лук, кабачок)</a:t>
            </a:r>
          </a:p>
          <a:p>
            <a:endParaRPr lang="ru-RU" sz="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Игра «Составь предложение»  (с мячом):</a:t>
            </a:r>
          </a:p>
          <a:p>
            <a:pPr algn="ctr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Помидор круглый, а морковка…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Редиска мелкая, а редька…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Огурец овальный, а тыква…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Лук горький, а морковка…</a:t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И т.д….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9542"/>
            <a:ext cx="9144000" cy="4443958"/>
          </a:xfrm>
        </p:spPr>
        <p:txBody>
          <a:bodyPr>
            <a:normAutofit lnSpcReduction="1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Игра «Вершки-корешки»: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Дети садятся полукругом, перед ними картинки с изображением овощей и две корзины. На первой корзине стрелочка вверх, на второй – вниз.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Разложите овощи в корзины по их съедобной части. Если съедобен вершок – то в первую корзину со стрелочкой «вверх», если съедобен корешок – то во вторую корзину со стрелочкой «вниз».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Расскажите, что собрали в корзины, и объясните, почему.</a:t>
            </a: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на интерактивной доске включает картинку фруктового сада.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0" name="Picture 2" descr="https://pickimage.ru/wp-content/uploads/images/detskie/fruitandberries/fruktiiyagodi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7172727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часть. Блок «математика».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9542"/>
            <a:ext cx="9144000" cy="4443958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Ребята, посмотрите на доску, а куда мы попали теперь?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Правильно. А сейчас я хотела бы вас проверить, как  хорошо вы знаете то, что растет в саду. Я буду загадывать вам загадки и задавать вопросы. Готовы?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9542"/>
            <a:ext cx="4716016" cy="444395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Наливное, сладкое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 яблони упало -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Бок себе помяло (яблоко)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Сколько яблок на картинке? А сколько упало?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cdn01.ru/files/users/images/9e/80/9e805b495b300d4c53964fcaaa911e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915566"/>
            <a:ext cx="4189035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9542"/>
            <a:ext cx="9144000" cy="444395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Примеры загадок и вопросов: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Цветом жёлт и ароматен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чай кладут и чай приятен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Только очень кислый он,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Режу я ножом… (лимон)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Сколько лимонов на картинке?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южных странах он растет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Это всем известный плод.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Гроздья штук по пять, по шесть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Так и хочется их съесть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За деньгами лезь в карман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Чтоб купить себе… (банан)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Сколько бананов на картинке?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сколько яблок (лимонов, бананов) на картинке?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сколько их растет на деревьях? (много)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9542"/>
            <a:ext cx="9144000" cy="4443958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Игра «Один - много»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Ребята, давайте немного разомнемся, я задаю вопрос, а вы смотрите на доску и хлопаете в ладоши, если ответ на вопрос –«один»; поднимаете руки вверх, если ответ на вопрос- «много».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Пример: Сколько груш на дереве?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(дети поднимают руки вверх.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Сколько апельсинов в тарелке?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(дети хлопают в ладоши).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https://thumbs.dreamstime.com/b/%D0%B3%D1%80%D1%83%D1%88%D0%B5%D0%B2%D0%BE%D0%B5-%D0%B4%D0%B5%D1%80%D0%B5%D0%B2-%D0%B4%D0%B5%D1%80%D0%B5%D0%B2%D0%BE-%D1%81-%D0%B7%D1%80%D0%B5%D0%BB%D1%8B%D0%BC%D0%B8-%D0%BF%D0%BB%D0%BE%D0%B4%D0%BE%D0%BE%D0%B2%D0%BE%D1%89%D0%B0%D0%BC%D0%B8-25919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571750"/>
            <a:ext cx="1622684" cy="2036762"/>
          </a:xfrm>
          <a:prstGeom prst="rect">
            <a:avLst/>
          </a:prstGeom>
          <a:noFill/>
        </p:spPr>
      </p:pic>
      <p:pic>
        <p:nvPicPr>
          <p:cNvPr id="28678" name="Picture 6" descr="http://to-draw.ru/images/product_images/popup_images/73_apelsin-orange-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859782"/>
            <a:ext cx="1908720" cy="146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771550"/>
            <a:ext cx="9144000" cy="4371950"/>
          </a:xfrm>
        </p:spPr>
        <p:txBody>
          <a:bodyPr>
            <a:normAutofit fontScale="925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Игра «У хозяйки в огороде»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Ребята, посмотрите, хозяйка огорода приготовила для вас урожай, который нужно посчитать. Посмотрите, сколько здесь моркови?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(6).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вы узнали, что их 6? 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(посчитали).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Кто может проверить, правильно ли вы их сосчитали (желающий выходит и пересчитывает)?</a:t>
            </a: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задаёт похожие математические вопросы о разных овощах.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7534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Заключительная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9542"/>
            <a:ext cx="9144000" cy="4443958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Молодцы, ребята! Как хорошо вы справились со всеми трудностями в деревне! А теперь нам пора отправляться в детский сад. </a:t>
            </a: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включает музыкальную композицию, и под музыку они отправляются в путь.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Проводится рефлексия.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Вводная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43558"/>
            <a:ext cx="8686800" cy="396044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Здравствуйте, ребята! Как ваше настроение?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 же знаете, какое сейчас время года?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 как мы понимаем, что за окном осень?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Ребята, главная забота у людей осенью это уборка богатого урожая. Нельзя терять ни минуты. Надо управиться до дождей и холодов. Собрать все-все овощи и фрукты. А вы помните, где растут овощи и фрукты?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Вводная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43558"/>
            <a:ext cx="8686800" cy="396044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Поэтому я предлагаю нам сегодня отправиться в деревню и успеть собрать весь урожай! Скажите, а как мы можем добраться до деревни?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выбирает способ, который предложили дети, включает музыкальную композицию, и под музыку они отправляются в путь. Педагог включает на интерактивной доске изображение деревни.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litdet.ru/u/dd/skazki/904/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9005"/>
            <a:ext cx="7020272" cy="5114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часть. Блок «окружающий мир».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43558"/>
            <a:ext cx="8686800" cy="396044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Вот мы и приехали. Но смотрите, кто-то перемешал весь урожай. Ребята, разделим фрукты и овощи, чтобы не запутаться?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раздаёт детям карточки с перемешанным урожаем и карандаши. Задача детей – обвести фрукты красным цветом, а овощи – синим.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 descr="C:\Users\Owner\Desktop\study\ЛЕВШИНА\Конспекты по 3 блока\hello_html_4fb01f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266" y="0"/>
            <a:ext cx="732663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43558"/>
            <a:ext cx="8686800" cy="396044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 кто выращивает овощи?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Верно, дети, человек сажает в землю семена или рассаду овощей. Когда появляются всходы овощей, человек ухаживает за ними. А как, вы знаете?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(поливает, пропалывает, рыхлит землю).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Точно, а расскажите, зачем выращивают овощи?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 вы знаете, кто ещё, кроме людей, помогает овощам расти?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овощи растут? Только на поверхности земли?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Ответы детей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(в земле – корнеплоды).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43558"/>
            <a:ext cx="8686800" cy="4032448"/>
          </a:xfrm>
        </p:spPr>
        <p:txBody>
          <a:bodyPr>
            <a:normAutofit fontScale="925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Предлагаю нам немного размяться. 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Дидактическая игра: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дети встают в круг, перед каждым из них на полу лежит картинка с изображением какого-либо овоща. Звучит музыка. Дети ходят по кругу. Когда музыка прерывается, каждый должен остановиться рядом с любой картинкой. Если это корнеплод, то нужно присесть. А если это не корнеплод, то нужно встать и поднять руки.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на интерактивной доске включает картинку огорода.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https://priilmenie.nov.socinfo.ru/media/2019/07/05/1261218024/83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858424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157</TotalTime>
  <Words>1360</Words>
  <Application>Microsoft Office PowerPoint</Application>
  <PresentationFormat>Экран (16:9)</PresentationFormat>
  <Paragraphs>101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Начальная</vt:lpstr>
      <vt:lpstr>Презентация PowerPoint</vt:lpstr>
      <vt:lpstr>Вводная часть</vt:lpstr>
      <vt:lpstr>Вводная часть</vt:lpstr>
      <vt:lpstr>Презентация PowerPoint</vt:lpstr>
      <vt:lpstr>Основная часть. Блок «окружающий мир».</vt:lpstr>
      <vt:lpstr>Презентация PowerPoint</vt:lpstr>
      <vt:lpstr>Основная часть</vt:lpstr>
      <vt:lpstr>Основная часть</vt:lpstr>
      <vt:lpstr>Презентация PowerPoint</vt:lpstr>
      <vt:lpstr>Основная часть. Блок «грамматика».</vt:lpstr>
      <vt:lpstr>Основная часть</vt:lpstr>
      <vt:lpstr>Основная часть</vt:lpstr>
      <vt:lpstr>Презентация PowerPoint</vt:lpstr>
      <vt:lpstr>Основная часть. Блок «математика».</vt:lpstr>
      <vt:lpstr>Основная часть</vt:lpstr>
      <vt:lpstr>Основная часть</vt:lpstr>
      <vt:lpstr>Основная часть</vt:lpstr>
      <vt:lpstr>Основная часть</vt:lpstr>
      <vt:lpstr>Заключительная часть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Owner</dc:creator>
  <cp:lastModifiedBy>Васильева Анастасия Александровна</cp:lastModifiedBy>
  <cp:revision>16</cp:revision>
  <dcterms:created xsi:type="dcterms:W3CDTF">2020-10-07T07:17:34Z</dcterms:created>
  <dcterms:modified xsi:type="dcterms:W3CDTF">2022-08-23T13:02:07Z</dcterms:modified>
</cp:coreProperties>
</file>