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62" autoAdjust="0"/>
    <p:restoredTop sz="94660"/>
  </p:normalViewPr>
  <p:slideViewPr>
    <p:cSldViewPr>
      <p:cViewPr varScale="1">
        <p:scale>
          <a:sx n="90" d="100"/>
          <a:sy n="90" d="100"/>
        </p:scale>
        <p:origin x="121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35646"/>
            <a:ext cx="9144000" cy="180020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54864" algn="ctr">
              <a:spcBef>
                <a:spcPct val="0"/>
              </a:spcBef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«Конспект интегрированного занятия для детей старшего дошкольного возраста»</a:t>
            </a:r>
          </a:p>
          <a:p>
            <a:pPr marL="54864" lvl="0" algn="ctr">
              <a:spcBef>
                <a:spcPct val="0"/>
              </a:spcBef>
            </a:pP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8104" y="3939902"/>
            <a:ext cx="3635896" cy="25134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92100" marR="0" lvl="0" indent="-2921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pPr marL="292100" marR="0" lvl="0" indent="-2921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Инюткина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/>
          </a:bodyPr>
          <a:lstStyle/>
          <a:p>
            <a:r>
              <a:rPr lang="ru-RU" b="1" dirty="0"/>
              <a:t>Педагог:</a:t>
            </a:r>
            <a:r>
              <a:rPr lang="ru-RU" dirty="0"/>
              <a:t> Предлагаю присесть на солнечной полянке и послушать, как поют птицы!</a:t>
            </a:r>
          </a:p>
          <a:p>
            <a:pPr algn="ctr">
              <a:buNone/>
            </a:pPr>
            <a:r>
              <a:rPr lang="ru-RU" dirty="0"/>
              <a:t>Звучит аудиозапись голосов птиц.</a:t>
            </a:r>
          </a:p>
          <a:p>
            <a:r>
              <a:rPr lang="ru-RU" b="1" dirty="0"/>
              <a:t>Педагог:</a:t>
            </a:r>
            <a:r>
              <a:rPr lang="ru-RU" dirty="0"/>
              <a:t> А какие птицы живут в лесу? </a:t>
            </a:r>
          </a:p>
          <a:p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r>
              <a:rPr lang="ru-RU" b="1" dirty="0"/>
              <a:t>Педагог:</a:t>
            </a:r>
            <a:r>
              <a:rPr lang="ru-RU" dirty="0"/>
              <a:t> Как много птиц вы знаете! А я  вас хочу познакомить с птичками, которых вы не назвали. Давайте послушаем, какие есть замечательные стихотворения про них.</a:t>
            </a:r>
          </a:p>
          <a:p>
            <a:pPr algn="ctr">
              <a:buNone/>
            </a:pPr>
            <a:r>
              <a:rPr lang="ru-RU" dirty="0"/>
              <a:t>Аудиозапись стихотворений/педагог сам читает стихотворения.</a:t>
            </a:r>
          </a:p>
          <a:p>
            <a:pPr>
              <a:buFont typeface="Arial" pitchFamily="34" charset="0"/>
              <a:buChar char="•"/>
            </a:pPr>
            <a:endParaRPr lang="ru-RU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А что можно вспомнить о насекомых, животных в весеннем лесу?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Кажется, нам снова пора в путь! Строимся в шеренгу и продолжаем наше путешествие по лесу.</a:t>
            </a:r>
          </a:p>
          <a:p>
            <a:pPr algn="ctr">
              <a:buNone/>
            </a:pPr>
            <a:r>
              <a:rPr lang="ru-RU" u="sng" dirty="0"/>
              <a:t>Ходьба друг за другом.</a:t>
            </a:r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Как же много по пути елей! Ах, какие у них большие лапы, прям до земли. Что же делать?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И правда! Ведь можно проползти под ними, прогибая спины. Какие вы молодцы!</a:t>
            </a:r>
          </a:p>
          <a:p>
            <a:pPr algn="ctr">
              <a:buNone/>
            </a:pPr>
            <a:r>
              <a:rPr lang="ru-RU" u="sng" dirty="0"/>
              <a:t>Ползанье на четвереньках с прогибанием спины.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А теперь на нашем пути поваленные деревья. Но это не помеха! </a:t>
            </a:r>
          </a:p>
          <a:p>
            <a:pPr algn="ctr">
              <a:buNone/>
            </a:pPr>
            <a:r>
              <a:rPr lang="ru-RU" u="sng" dirty="0"/>
              <a:t>Ходьба по скамейке, руки на пояс</a:t>
            </a:r>
            <a:r>
              <a:rPr lang="ru-RU" dirty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Вот мы и на второй поляне, где много-много деревьев! А чем деревья похожи между собой?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 У всех есть ствол, корень, ветки.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 А чем отличаются?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 Одни лиственные, а другие хвойные, по цвету коры.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Ребята, эта поляна волшебная, чтобы пойти дальше нам нужно будет отгадать её загадки. Попробуем их отгадать? 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3240360"/>
          </a:xfrm>
        </p:spPr>
        <p:txBody>
          <a:bodyPr numCol="2">
            <a:normAutofit fontScale="92500" lnSpcReduction="20000"/>
          </a:bodyPr>
          <a:lstStyle/>
          <a:p>
            <a:pPr>
              <a:buNone/>
            </a:pPr>
            <a:r>
              <a:rPr lang="ru-RU" i="1" dirty="0"/>
              <a:t>1.Что за дерево стоит</a:t>
            </a:r>
            <a:br>
              <a:rPr lang="ru-RU" i="1" dirty="0"/>
            </a:br>
            <a:r>
              <a:rPr lang="ru-RU" i="1" dirty="0"/>
              <a:t>Ветра нет, а лист дрожит? (осина)</a:t>
            </a:r>
            <a:endParaRPr lang="ru-RU" dirty="0"/>
          </a:p>
          <a:p>
            <a:pPr>
              <a:buNone/>
            </a:pPr>
            <a:r>
              <a:rPr lang="ru-RU" i="1" dirty="0"/>
              <a:t>2.Что же это за девица:</a:t>
            </a:r>
            <a:br>
              <a:rPr lang="ru-RU" i="1" dirty="0"/>
            </a:br>
            <a:r>
              <a:rPr lang="ru-RU" i="1" dirty="0"/>
              <a:t>Не швея, не мастерица, </a:t>
            </a:r>
            <a:br>
              <a:rPr lang="ru-RU" i="1" dirty="0"/>
            </a:br>
            <a:r>
              <a:rPr lang="ru-RU" i="1" dirty="0"/>
              <a:t>Ничего сама не шьет,</a:t>
            </a:r>
            <a:br>
              <a:rPr lang="ru-RU" i="1" dirty="0"/>
            </a:br>
            <a:r>
              <a:rPr lang="ru-RU" i="1" dirty="0"/>
              <a:t>А в иголках круглый год? (Елка)</a:t>
            </a:r>
            <a:endParaRPr lang="ru-RU" dirty="0"/>
          </a:p>
          <a:p>
            <a:pPr>
              <a:buNone/>
            </a:pPr>
            <a:r>
              <a:rPr lang="ru-RU" i="1" dirty="0"/>
              <a:t>3.У меня длинней иголки. Чем у ёлки.</a:t>
            </a:r>
            <a:br>
              <a:rPr lang="ru-RU" i="1" dirty="0"/>
            </a:br>
            <a:r>
              <a:rPr lang="ru-RU" i="1" dirty="0"/>
              <a:t>Очень прямо я расту в высоту.</a:t>
            </a:r>
            <a:br>
              <a:rPr lang="ru-RU" i="1" dirty="0"/>
            </a:br>
            <a:r>
              <a:rPr lang="ru-RU" i="1" dirty="0"/>
              <a:t>Если я не на опушке, </a:t>
            </a:r>
            <a:br>
              <a:rPr lang="ru-RU" i="1" dirty="0"/>
            </a:br>
            <a:r>
              <a:rPr lang="ru-RU" i="1" dirty="0"/>
              <a:t>Ветки только на макушке. (Сосна)</a:t>
            </a:r>
            <a:endParaRPr lang="ru-RU" dirty="0"/>
          </a:p>
          <a:p>
            <a:pPr>
              <a:buNone/>
            </a:pPr>
            <a:r>
              <a:rPr lang="ru-RU" i="1" dirty="0"/>
              <a:t>4. И гадать не надо даже –</a:t>
            </a:r>
            <a:br>
              <a:rPr lang="ru-RU" i="1" dirty="0"/>
            </a:br>
            <a:r>
              <a:rPr lang="ru-RU" i="1" dirty="0"/>
              <a:t>Тут же, сразу назовем,</a:t>
            </a:r>
            <a:br>
              <a:rPr lang="ru-RU" i="1" dirty="0"/>
            </a:br>
            <a:r>
              <a:rPr lang="ru-RU" i="1" dirty="0"/>
              <a:t>Если только кто подскажет</a:t>
            </a:r>
            <a:br>
              <a:rPr lang="ru-RU" i="1" dirty="0"/>
            </a:br>
            <a:r>
              <a:rPr lang="ru-RU" i="1" dirty="0"/>
              <a:t>То, что жёлуди на нем! (Дуб)</a:t>
            </a:r>
            <a:endParaRPr lang="ru-RU" dirty="0"/>
          </a:p>
          <a:p>
            <a:pPr>
              <a:buNone/>
            </a:pPr>
            <a:r>
              <a:rPr lang="ru-RU" i="1" dirty="0"/>
              <a:t>5.Сучки рогатые,</a:t>
            </a:r>
            <a:br>
              <a:rPr lang="ru-RU" i="1" dirty="0"/>
            </a:br>
            <a:r>
              <a:rPr lang="ru-RU" i="1" dirty="0"/>
              <a:t>Плоды крылатые,</a:t>
            </a:r>
            <a:br>
              <a:rPr lang="ru-RU" i="1" dirty="0"/>
            </a:br>
            <a:r>
              <a:rPr lang="ru-RU" i="1" dirty="0"/>
              <a:t>А лист - ладошкой,</a:t>
            </a:r>
            <a:br>
              <a:rPr lang="ru-RU" i="1" dirty="0"/>
            </a:br>
            <a:r>
              <a:rPr lang="ru-RU" i="1" dirty="0"/>
              <a:t>С длинной крошкой. (Клен)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0" y="4011910"/>
            <a:ext cx="9144000" cy="113159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Педагог: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Молодцы! Всё отгадали! Теперь смело можно отправляться дальше! Но перед этим, предлагаю размяться, а то засиделись мы.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Пора в путь! Смотрите, как здесь много кустов! И не перепрыгнуть их никак! Что же делать?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Да, мы можем пройти через них «змейкой»!</a:t>
            </a:r>
          </a:p>
          <a:p>
            <a:pPr algn="ctr">
              <a:buNone/>
            </a:pPr>
            <a:r>
              <a:rPr lang="ru-RU" u="sng" dirty="0"/>
              <a:t>Ходьба «змейкой» между препятствиями.</a:t>
            </a:r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Вот мы добрались до последней полянки, смотрите, здесь лежит мяч! Как вы думаете для чего?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Конечно же, для игры! И сейчас я расскажу об этой игре.</a:t>
            </a:r>
          </a:p>
          <a:p>
            <a:pPr algn="ctr">
              <a:buNone/>
            </a:pPr>
            <a:r>
              <a:rPr lang="ru-RU" dirty="0"/>
              <a:t>Педагог объясняет правила игры.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Подвижная игра «Волки и зайцы»:</a:t>
            </a:r>
          </a:p>
          <a:p>
            <a:pPr algn="ctr">
              <a:buNone/>
            </a:pPr>
            <a:endParaRPr lang="ru-RU" sz="500" dirty="0"/>
          </a:p>
          <a:p>
            <a:pPr algn="ctr">
              <a:buNone/>
            </a:pPr>
            <a:r>
              <a:rPr lang="ru-RU" dirty="0"/>
              <a:t>На площадке обозначается круг. Играющие делятся на две команды: «волки» и «зайцы». Зайцы становятся в круг, а волки распределяются за кругом. У одного из волков мяч. По сигналу волки ловят зайцев –  бросают мяч в ноги детей. Зайцы, находящиеся в кругу увертываются от мяча (отходят в сторону, подпрыгивают и т.д.). Волки ловят мяч и продолжают бросать его в зайцев.  Те зайцы, кого «выбили» отходят в сторону. По сигналу охота прекращается и подсчитывается количество пойманных зайцев. Затем команды меняются местами.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Заключительная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Какие вы быстрые и ловкие! У нас с вами было большое путешествие! Но пора возвращаться в сад. Кто помнит, как нам это сделать?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 algn="ctr">
              <a:buNone/>
            </a:pPr>
            <a:r>
              <a:rPr lang="ru-RU" dirty="0"/>
              <a:t>Дети совместно с педагогом произносят волшебные слова и хлопают в ладоши.</a:t>
            </a:r>
          </a:p>
          <a:p>
            <a:pPr algn="ctr">
              <a:buNone/>
            </a:pPr>
            <a:endParaRPr lang="ru-RU" sz="900" dirty="0"/>
          </a:p>
          <a:p>
            <a:pPr algn="ctr">
              <a:buNone/>
            </a:pPr>
            <a:r>
              <a:rPr lang="ru-RU" u="sng" dirty="0"/>
              <a:t>Вопросы для рефлексии: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/>
              <a:t>Ребята, где мы сегодня были? 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/>
              <a:t>Понравилось вам путешествие в весенний лес? 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/>
              <a:t>Что запомнилось больше всего?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/>
              <a:t>Чему научились, что новое узнали?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9620"/>
            <a:ext cx="9144000" cy="122413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«Прогулка в весенний лес»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771550"/>
            <a:ext cx="8280920" cy="4371950"/>
          </a:xfrm>
        </p:spPr>
        <p:txBody>
          <a:bodyPr/>
          <a:lstStyle/>
          <a:p>
            <a:r>
              <a:rPr lang="ru-RU" sz="2800" b="1" dirty="0"/>
              <a:t>Возраст: </a:t>
            </a:r>
            <a:r>
              <a:rPr lang="ru-RU" sz="2800" dirty="0"/>
              <a:t>5-6 лет.</a:t>
            </a:r>
          </a:p>
          <a:p>
            <a:endParaRPr lang="ru-RU" sz="2800" dirty="0"/>
          </a:p>
          <a:p>
            <a:r>
              <a:rPr lang="ru-RU" sz="2800" b="1" dirty="0"/>
              <a:t>Цель: </a:t>
            </a:r>
            <a:r>
              <a:rPr lang="ru-RU" sz="2800" dirty="0"/>
              <a:t>продолжать формировать двигательные качества детей старшего дошкольного возраста и естественнонаучные представления детей о живой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«Прогулка в весенний лес»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/>
          </a:bodyPr>
          <a:lstStyle/>
          <a:p>
            <a:r>
              <a:rPr lang="ru-RU" b="1" dirty="0"/>
              <a:t>Задачи: </a:t>
            </a:r>
            <a:endParaRPr lang="ru-RU" dirty="0"/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Формирование представлений детей о правилах поведения в лесу;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Закрепление умений детей  выполнять движения (ходьба, бег, прыжки, ползание);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Формирование положительного отношения к живой природе;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Формирование у детей опыта самостоятельно выполнять движения (ходьба, бег, прыжки, ползание).</a:t>
            </a:r>
          </a:p>
          <a:p>
            <a:pPr marL="457200" indent="-457200"/>
            <a:r>
              <a:rPr lang="ru-RU" b="1" dirty="0"/>
              <a:t>Оборудование: </a:t>
            </a:r>
            <a:r>
              <a:rPr lang="ru-RU" dirty="0"/>
              <a:t>аудиоматериалы, иллюстрации растений и животных, кегли, гимнастическая скамейка, мяч.</a:t>
            </a:r>
          </a:p>
          <a:p>
            <a:pPr marL="457200" indent="-457200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Вводная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Звучит песня «Вместе весело шагать по просторам». Дети входят в спортивный зал.</a:t>
            </a:r>
          </a:p>
          <a:p>
            <a:pPr algn="ctr">
              <a:buNone/>
            </a:pPr>
            <a:endParaRPr lang="ru-RU" sz="500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Ребята, добрый день! Я очень рада вас видеть! Как ваше настроение?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Вы, конечно, помните, какое сейчас время года?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 (весна).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И я предлагаю вам кое-куда отправиться. Как вы думаете, куда мы отправимся?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Вводная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fontScale="92500" lnSpcReduction="20000"/>
          </a:bodyPr>
          <a:lstStyle/>
          <a:p>
            <a:pPr algn="ctr">
              <a:buFont typeface="Arial" pitchFamily="34" charset="0"/>
              <a:buChar char="•"/>
            </a:pPr>
            <a:endParaRPr lang="ru-RU" sz="500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Да, мы отправимся в весенний лес. А как мы туда можем добраться?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предлагают варианты.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Мне очень понравился вариант про волшебные слова. Может так и сделаем? 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Повторяйте за мной волшебные слова: «Здравствуй, лес, весенний лес, полный сказок и чудес!»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повторяют слова.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А чтобы волшебство подействовало, нам нужно после волшебных слов хлопнуть в ладоши.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Дети совместно с педагогом повторяют слова и хлопают в ладоши.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/>
              <a:t>Педагог включает негромко аудиозапись «Звуки в лесу».</a:t>
            </a:r>
          </a:p>
          <a:p>
            <a:pPr algn="ctr">
              <a:buNone/>
            </a:pPr>
            <a:endParaRPr lang="ru-RU" sz="500" dirty="0"/>
          </a:p>
          <a:p>
            <a:r>
              <a:rPr lang="ru-RU" b="1" dirty="0"/>
              <a:t>Педагог:</a:t>
            </a:r>
            <a:r>
              <a:rPr lang="ru-RU" dirty="0"/>
              <a:t> Вот мы и оказались в весеннем лесу! Вы что-нибудь слышите?</a:t>
            </a:r>
          </a:p>
          <a:p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r>
              <a:rPr lang="ru-RU" b="1" dirty="0"/>
              <a:t>Педагог:</a:t>
            </a:r>
            <a:r>
              <a:rPr lang="ru-RU" dirty="0"/>
              <a:t> Да, чудесные лесные звуки! Но прежде чем отправиться гулять, повторим правила поведения в лесу?</a:t>
            </a:r>
          </a:p>
          <a:p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r>
              <a:rPr lang="ru-RU" b="1" dirty="0"/>
              <a:t>Педагог:</a:t>
            </a:r>
            <a:r>
              <a:rPr lang="ru-RU" dirty="0"/>
              <a:t> Я предлагаю поиграть в игру «</a:t>
            </a:r>
            <a:r>
              <a:rPr lang="ru-RU" dirty="0" err="1"/>
              <a:t>Нельзя-можно</a:t>
            </a:r>
            <a:r>
              <a:rPr lang="ru-RU" dirty="0"/>
              <a:t>». Когда я называю то, что можно делать в лесу, вы хлопайте в ладоши. А когда назову то, что нельзя делать – топаете. Понятны правила?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/>
              <a:t>Игра «</a:t>
            </a:r>
            <a:r>
              <a:rPr lang="ru-RU" dirty="0" err="1"/>
              <a:t>Нельзя-можно</a:t>
            </a:r>
            <a:r>
              <a:rPr lang="ru-RU" dirty="0"/>
              <a:t>»</a:t>
            </a:r>
          </a:p>
          <a:p>
            <a:pPr algn="ctr">
              <a:buNone/>
            </a:pPr>
            <a:endParaRPr lang="ru-RU" sz="500" b="1" dirty="0"/>
          </a:p>
          <a:p>
            <a:pPr>
              <a:buNone/>
            </a:pPr>
            <a:r>
              <a:rPr lang="ru-RU" b="1" dirty="0"/>
              <a:t>Педагог: </a:t>
            </a:r>
            <a:r>
              <a:rPr lang="ru-RU" dirty="0"/>
              <a:t>- Можно ломать ветки (топают)</a:t>
            </a:r>
          </a:p>
          <a:p>
            <a:pPr>
              <a:buNone/>
            </a:pPr>
            <a:r>
              <a:rPr lang="ru-RU" dirty="0"/>
              <a:t>- Разжигать костер (топают)</a:t>
            </a:r>
          </a:p>
          <a:p>
            <a:pPr>
              <a:buNone/>
            </a:pPr>
            <a:r>
              <a:rPr lang="ru-RU" dirty="0"/>
              <a:t>- Любоваться красотой природы (хлопают)</a:t>
            </a:r>
          </a:p>
          <a:p>
            <a:pPr>
              <a:buNone/>
            </a:pPr>
            <a:r>
              <a:rPr lang="ru-RU" dirty="0"/>
              <a:t>- Собирать грибы (хлопают)</a:t>
            </a:r>
          </a:p>
          <a:p>
            <a:pPr>
              <a:buNone/>
            </a:pPr>
            <a:r>
              <a:rPr lang="ru-RU" dirty="0"/>
              <a:t>- Разорять гнезда и муравейники (топают)</a:t>
            </a:r>
          </a:p>
          <a:p>
            <a:pPr>
              <a:buNone/>
            </a:pPr>
            <a:r>
              <a:rPr lang="ru-RU" dirty="0"/>
              <a:t>- Отдыхать на пне (хлопают)</a:t>
            </a:r>
          </a:p>
          <a:p>
            <a:pPr>
              <a:buNone/>
            </a:pPr>
            <a:r>
              <a:rPr lang="ru-RU" dirty="0"/>
              <a:t>- Уничтожать ядовитые грибы (топают)</a:t>
            </a:r>
          </a:p>
          <a:p>
            <a:pPr>
              <a:buNone/>
            </a:pPr>
            <a:r>
              <a:rPr lang="ru-RU" dirty="0"/>
              <a:t>- Собирать ягоды (хлопают)</a:t>
            </a:r>
          </a:p>
          <a:p>
            <a:pPr>
              <a:buNone/>
            </a:pPr>
            <a:r>
              <a:rPr lang="ru-RU" dirty="0"/>
              <a:t>- Оставлять после себя мусор (топают)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Молодцы! Если вы пришли в лес будьте внимательны, не шумите, не включайте громко музыку, не беспокойте лесных обитателей. Тогда в путь? Возьмем с собой хорошее настроение, силу, ловкость, знания. Всё это сегодня нам пригодится. А сейчас, ребята, повернемся и пойдём друг за другом.</a:t>
            </a:r>
          </a:p>
          <a:p>
            <a:pPr algn="ctr">
              <a:buNone/>
            </a:pPr>
            <a:r>
              <a:rPr lang="ru-RU" u="sng" dirty="0"/>
              <a:t>Ходьба друг за другом.</a:t>
            </a:r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Ребята, перед нами много кочек, которые вырыли кроты. Что же делать?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Точно! Будем перешагивать. </a:t>
            </a:r>
          </a:p>
          <a:p>
            <a:pPr algn="ctr">
              <a:buNone/>
            </a:pPr>
            <a:r>
              <a:rPr lang="ru-RU" u="sng" dirty="0"/>
              <a:t>Ходьба большим шагом.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"/>
            <a:ext cx="8964488" cy="699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Основная часть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27534"/>
            <a:ext cx="9144000" cy="451596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Что я вижу? На  нашем пути ручей. Как же нам пройти?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Дети:</a:t>
            </a:r>
            <a:r>
              <a:rPr lang="ru-RU" dirty="0"/>
              <a:t> отвечают.</a:t>
            </a:r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Конечно, будем перепрыгивать!</a:t>
            </a:r>
          </a:p>
          <a:p>
            <a:pPr>
              <a:buFont typeface="Arial" pitchFamily="34" charset="0"/>
              <a:buChar char="•"/>
            </a:pPr>
            <a:r>
              <a:rPr lang="ru-RU" u="sng" dirty="0"/>
              <a:t>Прыжки.</a:t>
            </a:r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Педагог:</a:t>
            </a:r>
            <a:r>
              <a:rPr lang="ru-RU" dirty="0"/>
              <a:t> Вот мы и добрались до первой поляны! Может быть нам немного размяться?</a:t>
            </a:r>
          </a:p>
          <a:p>
            <a:pPr algn="ctr">
              <a:buNone/>
            </a:pPr>
            <a:r>
              <a:rPr lang="ru-RU" u="sng" dirty="0"/>
              <a:t>Разминка «Как живешь?».</a:t>
            </a:r>
          </a:p>
          <a:p>
            <a:pPr algn="ctr">
              <a:buNone/>
            </a:pPr>
            <a:endParaRPr lang="ru-RU" sz="500" dirty="0"/>
          </a:p>
          <a:p>
            <a:pPr>
              <a:buFontTx/>
              <a:buChar char="-"/>
            </a:pPr>
            <a:r>
              <a:rPr lang="ru-RU" sz="1800" dirty="0"/>
              <a:t>Как живёшь? Вот так. (Дети разводят в стороны руки, словно задавая вопрос).</a:t>
            </a:r>
          </a:p>
          <a:p>
            <a:pPr>
              <a:buFontTx/>
              <a:buChar char="-"/>
            </a:pPr>
            <a:r>
              <a:rPr lang="ru-RU" sz="1800" dirty="0"/>
              <a:t>Машешь вслед? Вот так. (Поднимают руки и машут кистью).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</TotalTime>
  <Words>1362</Words>
  <Application>Microsoft Office PowerPoint</Application>
  <PresentationFormat>Экран (16:9)</PresentationFormat>
  <Paragraphs>128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«Прогулка в весенний лес»</vt:lpstr>
      <vt:lpstr>«Прогулка в весенний лес»</vt:lpstr>
      <vt:lpstr>Вводная часть</vt:lpstr>
      <vt:lpstr>Вводная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Заключительная часть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Васильева Анастасия Александровна</cp:lastModifiedBy>
  <cp:revision>8</cp:revision>
  <dcterms:created xsi:type="dcterms:W3CDTF">2020-05-12T16:55:34Z</dcterms:created>
  <dcterms:modified xsi:type="dcterms:W3CDTF">2022-08-23T13:36:12Z</dcterms:modified>
</cp:coreProperties>
</file>