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0" r:id="rId4"/>
    <p:sldId id="259" r:id="rId5"/>
    <p:sldId id="261" r:id="rId6"/>
    <p:sldId id="262" r:id="rId7"/>
    <p:sldId id="263" r:id="rId8"/>
    <p:sldId id="268" r:id="rId9"/>
    <p:sldId id="266" r:id="rId10"/>
    <p:sldId id="269" r:id="rId11"/>
    <p:sldId id="270" r:id="rId12"/>
    <p:sldId id="265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65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078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557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603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marL="0"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kumimoji="0" lang="en-US" sz="7200" b="1" i="0" u="none" strike="noStrike" kern="1200" cap="all" spc="0" normalizeH="0" baseline="0" dirty="0">
                <a:ln w="15875">
                  <a:solidFill>
                    <a:sysClr val="window" lastClr="FFFFFF"/>
                  </a:solidFill>
                </a:ln>
                <a:solidFill>
                  <a:srgbClr val="DF5327"/>
                </a:solidFill>
                <a:effectLst>
                  <a:outerShdw dist="38100" dir="2700000" algn="tl" rotWithShape="0">
                    <a:srgbClr val="DF5327"/>
                  </a:outerShdw>
                </a:effectLst>
                <a:uLnTx/>
                <a:uFillTx/>
                <a:latin typeface="Corbel" pitchFamily="34" charset="0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2473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14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00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68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293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3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35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A9F6FEC-4D8D-4DA1-8B57-6B89C9DB118B}" type="datetimeFigureOut">
              <a:rPr lang="ru-RU" smtClean="0"/>
              <a:pPr/>
              <a:t>23.08.2022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A08A66B-3B7B-4088-9169-86F8A09B620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68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943B09-0F1B-4748-8740-EE9AC578E3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360" y="857208"/>
            <a:ext cx="12038200" cy="2926080"/>
          </a:xfrm>
        </p:spPr>
        <p:txBody>
          <a:bodyPr>
            <a:normAutofit/>
          </a:bodyPr>
          <a:lstStyle/>
          <a:p>
            <a:r>
              <a:rPr lang="ru-RU" sz="5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«ЧИСТЮЛИ»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EFD4A51-C577-4ECC-8E41-40827D3AB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09529" y="5194852"/>
            <a:ext cx="10026669" cy="1029779"/>
          </a:xfrm>
        </p:spPr>
        <p:txBody>
          <a:bodyPr>
            <a:normAutofit/>
          </a:bodyPr>
          <a:lstStyle/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Выполнили:</a:t>
            </a:r>
          </a:p>
          <a:p>
            <a:pPr marL="292100" indent="-292100" algn="r">
              <a:buClr>
                <a:schemeClr val="accent1"/>
              </a:buClr>
              <a:buSzPct val="70000"/>
              <a:defRPr/>
            </a:pPr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Инюткина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М.В.</a:t>
            </a:r>
          </a:p>
        </p:txBody>
      </p:sp>
    </p:spTree>
    <p:extLst>
      <p:ext uri="{BB962C8B-B14F-4D97-AF65-F5344CB8AC3E}">
        <p14:creationId xmlns:p14="http://schemas.microsoft.com/office/powerpoint/2010/main" val="92234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220770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(основной)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615" y="1364975"/>
            <a:ext cx="11174136" cy="538050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Поиск и изучение материала</a:t>
            </a: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Чтение произведения «Мойдодыр»;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и проведение квест-игры на тему: «Из чумазого в чистюлю» для детей старшего дошкольного возраста;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Разработка и проведение бесед на темы: «Порядок одевания», «Моя постель»;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Продуктивные виды деятельности (изобразительная деятельность и конструирование) .</a:t>
            </a:r>
          </a:p>
          <a:p>
            <a:pPr marL="502920" indent="-45720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502920" indent="-457200">
              <a:buFont typeface="+mj-lt"/>
              <a:buAutoNum type="arabicPeriod"/>
            </a:pP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0092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E1EA73-B800-4B8E-9FD1-7804ECF5C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40485"/>
            <a:ext cx="9875520" cy="1356360"/>
          </a:xfrm>
        </p:spPr>
        <p:txBody>
          <a:bodyPr/>
          <a:lstStyle/>
          <a:p>
            <a:pPr algn="ctr"/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(заключительный)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C5E550-8AD5-4CAE-AF23-01803A5A4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229" y="1786855"/>
            <a:ext cx="11325137" cy="4409813"/>
          </a:xfrm>
        </p:spPr>
        <p:txBody>
          <a:bodyPr>
            <a:normAutofit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Оценка качества реализации проекта</a:t>
            </a:r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итогового отчёта по результатам проекта</a:t>
            </a:r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endParaRPr lang="ru-RU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Выставка детских работ.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763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9F0835-E036-42B5-96F6-47D46C785A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0"/>
            <a:ext cx="9875520" cy="157713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A517D4-0111-4D7D-B421-1FA950D7CB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8569" y="1577129"/>
            <a:ext cx="11534862" cy="4232945"/>
          </a:xfrm>
        </p:spPr>
        <p:txBody>
          <a:bodyPr>
            <a:noAutofit/>
          </a:bodyPr>
          <a:lstStyle/>
          <a:p>
            <a:pPr>
              <a:buFont typeface="Times New Roman" panose="02020603050405020304" pitchFamily="18" charset="0"/>
              <a:buChar char="—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имеет представление о культурно-гигиенических навыках; 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соблюдает порядок в своем шкафу;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демонстрирует ценностное отношение к чистоте;</a:t>
            </a:r>
          </a:p>
          <a:p>
            <a:pPr>
              <a:buFont typeface="Times New Roman" panose="02020603050405020304" pitchFamily="18" charset="0"/>
              <a:buChar char="—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использует освоенные навыки соблюдения порядка в своем шкафу.</a:t>
            </a:r>
          </a:p>
          <a:p>
            <a:pPr>
              <a:buFont typeface="Times New Roman" panose="02020603050405020304" pitchFamily="18" charset="0"/>
              <a:buChar char="—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00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918E59B-4030-4C20-A575-6C0B888B31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1840319"/>
            <a:ext cx="9966960" cy="2926080"/>
          </a:xfrm>
        </p:spPr>
        <p:txBody>
          <a:bodyPr/>
          <a:lstStyle/>
          <a:p>
            <a:r>
              <a:rPr lang="ru-RU"/>
              <a:t>БЛАГОДАРЮ </a:t>
            </a:r>
            <a:r>
              <a:rPr lang="ru-RU" dirty="0"/>
              <a:t>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4089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A97B29-92E3-4C0A-A370-AA7B2D132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454" y="66973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18F35A-8F35-4094-B903-FC7D63C96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0026" y="1406695"/>
            <a:ext cx="10880520" cy="51913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 и сроки его реализации;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31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307F33-9896-4A53-A739-A2377AF56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737" y="1417739"/>
            <a:ext cx="11182525" cy="4141365"/>
          </a:xfrm>
        </p:spPr>
        <p:txBody>
          <a:bodyPr>
            <a:normAutofit/>
          </a:bodyPr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творческий, коллективный, краткосрочный.</a:t>
            </a: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Font typeface="Wingdings" panose="05000000000000000000" pitchFamily="2" charset="2"/>
              <a:buChar char="Ø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реализации проекта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неделя.</a:t>
            </a:r>
            <a:b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38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38FA3-160D-4C9D-842B-B9B50A3F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35793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88C8A4-4A0C-4CB7-91E7-37E6164625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720130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сформированности культурно-гигиенических навыков у детей 5-6 года жизни.</a:t>
            </a:r>
          </a:p>
        </p:txBody>
      </p:sp>
    </p:spTree>
    <p:extLst>
      <p:ext uri="{BB962C8B-B14F-4D97-AF65-F5344CB8AC3E}">
        <p14:creationId xmlns:p14="http://schemas.microsoft.com/office/powerpoint/2010/main" val="28771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0F9C52-5528-4BC2-8FFE-B8E83346C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39" y="265652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4E7E3E-0DA1-4637-A32F-BC616F22D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22" y="1484242"/>
            <a:ext cx="11754677" cy="5108105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в дошкольном возрасте очень важно воспитывать у ребенка привычку к чистоте, аккуратности, порядку, воспитывать культуру поведения за столом. </a:t>
            </a:r>
          </a:p>
          <a:p>
            <a:pPr marL="4572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эти годы дети могут освоить все основные культурно-гигиенические навыки, научиться понимать их важность, легко, быстро и правильно выполнять.</a:t>
            </a:r>
          </a:p>
          <a:p>
            <a:pPr marL="45720" indent="0" algn="ctr">
              <a:buNone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Выбор темы связан с необходимостью решать проблему воспитания культурно – гигиенических навыков у детей дошкольного возраста, которую можно эффективно решить через игровую деятельность, т. к. в дошкольном возрасте игра является ведущим видом деятельности, посредством игры малыш лучше запоминает, устанавливает причинно-следственные связи.</a:t>
            </a:r>
          </a:p>
        </p:txBody>
      </p:sp>
    </p:spTree>
    <p:extLst>
      <p:ext uri="{BB962C8B-B14F-4D97-AF65-F5344CB8AC3E}">
        <p14:creationId xmlns:p14="http://schemas.microsoft.com/office/powerpoint/2010/main" val="361396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A37680-91DF-4FDD-AAB5-123B315D5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82430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216755-1A67-4552-9B3B-2240FBFFC6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8240" y="2335634"/>
            <a:ext cx="9872871" cy="4038600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самостоятельности детей в процессе самообслуживания посредством знакомства с произведением К. И. Чуковского «Мойдодыр»</a:t>
            </a:r>
          </a:p>
        </p:txBody>
      </p:sp>
    </p:spTree>
    <p:extLst>
      <p:ext uri="{BB962C8B-B14F-4D97-AF65-F5344CB8AC3E}">
        <p14:creationId xmlns:p14="http://schemas.microsoft.com/office/powerpoint/2010/main" val="3214050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04F94-5C6E-41AF-B73B-AAA32B095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90151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397EA5-73B8-46BB-A94D-9C6E445D9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208" y="1006679"/>
            <a:ext cx="11655104" cy="5450047"/>
          </a:xfrm>
        </p:spPr>
        <p:txBody>
          <a:bodyPr>
            <a:normAutofit/>
          </a:bodyPr>
          <a:lstStyle/>
          <a:p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представления детей о культурно-гигиенических навыках; 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Продолжать развивать умение соблюдать порядок в своем шкафу;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ценностное отношение к чистоте;</a:t>
            </a:r>
          </a:p>
          <a:p>
            <a:pPr marL="502920" indent="-457200">
              <a:buFont typeface="+mj-lt"/>
              <a:buAutoNum type="arabicPeriod"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опыт соблюдения порядка в своем шкафу.</a:t>
            </a:r>
          </a:p>
        </p:txBody>
      </p:sp>
    </p:spTree>
    <p:extLst>
      <p:ext uri="{BB962C8B-B14F-4D97-AF65-F5344CB8AC3E}">
        <p14:creationId xmlns:p14="http://schemas.microsoft.com/office/powerpoint/2010/main" val="70407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AA7A8-28A6-44D5-9109-228FF322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181762"/>
            <a:ext cx="9875520" cy="135636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 проектной деятельности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48A637-0C37-445E-B28C-5F0B43BAC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374" y="1722784"/>
            <a:ext cx="11543252" cy="52094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Квест-игра «Из чумазого в чистюлю»;</a:t>
            </a:r>
          </a:p>
          <a:p>
            <a:pPr marL="45720" indent="0">
              <a:buNone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Открытки «Чистюля» (выставка продуктов детской изобразительной деятельности)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Конструирование умывальника;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Разработка детьми «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Вспомогашки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(последовательность одевания и </a:t>
            </a:r>
            <a:r>
              <a:rPr 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заправления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постели). 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079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DEDDEB-7F1A-475A-A635-76977F8D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617" y="72705"/>
            <a:ext cx="9875520" cy="1356360"/>
          </a:xfrm>
        </p:spPr>
        <p:txBody>
          <a:bodyPr>
            <a:normAutofit/>
          </a:bodyPr>
          <a:lstStyle/>
          <a:p>
            <a:r>
              <a:rPr lang="ru-RU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1AE0CF-3432-40DF-A362-AE0B53D70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617" y="1258349"/>
            <a:ext cx="11325138" cy="5318620"/>
          </a:xfrm>
        </p:spPr>
        <p:txBody>
          <a:bodyPr>
            <a:normAutofit lnSpcReduction="10000"/>
          </a:bodyPr>
          <a:lstStyle/>
          <a:p>
            <a:pPr marL="45720" indent="0" algn="ctr">
              <a:buNone/>
            </a:pP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en-US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(</a:t>
            </a:r>
            <a:r>
              <a:rPr lang="ru-RU" sz="44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подготовительный)</a:t>
            </a:r>
          </a:p>
          <a:p>
            <a:pPr marL="45720" indent="0" algn="ctr">
              <a:buNone/>
            </a:pPr>
            <a:endParaRPr lang="ru-RU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Определение цели, задач, ожидаемого результата проекта</a:t>
            </a:r>
            <a:r>
              <a:rPr lang="en-US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AutoNum type="arabicPeriod"/>
            </a:pP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Составление плана работы по проекту;</a:t>
            </a:r>
          </a:p>
          <a:p>
            <a:pPr marL="742950" indent="-742950">
              <a:buFont typeface="+mj-lt"/>
              <a:buAutoNum type="arabicPeriod"/>
            </a:pP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Распределение ролей и технических заданий.</a:t>
            </a:r>
          </a:p>
          <a:p>
            <a:pPr marL="45720" indent="0">
              <a:buNone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25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Оранжевый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63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446C221D-F63F-4DD8-B509-CFE168687BF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223</TotalTime>
  <Words>410</Words>
  <Application>Microsoft Office PowerPoint</Application>
  <PresentationFormat>Широкоэкранный</PresentationFormat>
  <Paragraphs>68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Corbel</vt:lpstr>
      <vt:lpstr>Times New Roman</vt:lpstr>
      <vt:lpstr>Wingdings</vt:lpstr>
      <vt:lpstr>Базис</vt:lpstr>
      <vt:lpstr>«ЧИСТЮЛИ»</vt:lpstr>
      <vt:lpstr>Содержание проекта:</vt:lpstr>
      <vt:lpstr>Презентация PowerPoint</vt:lpstr>
      <vt:lpstr>Проблема</vt:lpstr>
      <vt:lpstr>Актуальность проекта</vt:lpstr>
      <vt:lpstr>Цель проекта</vt:lpstr>
      <vt:lpstr>Задачи проекта</vt:lpstr>
      <vt:lpstr>Продукт проектной деятельности</vt:lpstr>
      <vt:lpstr>Этапы проекта:</vt:lpstr>
      <vt:lpstr>Этап II (основной)</vt:lpstr>
      <vt:lpstr>Этап III (заключительный)</vt:lpstr>
      <vt:lpstr>Ожидаемый результат проекта</vt:lpstr>
      <vt:lpstr>БЛАГОДАРЮ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«По страницам сказок К.И.Чуковского»</dc:title>
  <dc:creator>Валерий Анатольевич Инюткин</dc:creator>
  <cp:lastModifiedBy>Васильева Анастасия Александровна</cp:lastModifiedBy>
  <cp:revision>43</cp:revision>
  <dcterms:created xsi:type="dcterms:W3CDTF">2020-05-14T15:20:11Z</dcterms:created>
  <dcterms:modified xsi:type="dcterms:W3CDTF">2022-08-23T13:10:29Z</dcterms:modified>
</cp:coreProperties>
</file>