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0" r:id="rId4"/>
    <p:sldId id="273" r:id="rId5"/>
    <p:sldId id="259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9" r:id="rId14"/>
    <p:sldId id="270" r:id="rId15"/>
    <p:sldId id="267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9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65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07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55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60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47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14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0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68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29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3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5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16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943B09-0F1B-4748-8740-EE9AC578E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60" y="857208"/>
            <a:ext cx="12038200" cy="2926080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«креативная физкультура»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FD4A51-C577-4ECC-8E41-40827D3AB0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29" y="3869634"/>
            <a:ext cx="10026669" cy="2354997"/>
          </a:xfrm>
        </p:spPr>
        <p:txBody>
          <a:bodyPr>
            <a:normAutofit/>
          </a:bodyPr>
          <a:lstStyle/>
          <a:p>
            <a:pPr marL="292100" indent="-292100" algn="r">
              <a:buClr>
                <a:schemeClr val="accent1"/>
              </a:buClr>
              <a:buSzPct val="70000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</a:t>
            </a:r>
          </a:p>
          <a:p>
            <a:pPr marL="292100" indent="-292100" algn="r">
              <a:buClr>
                <a:schemeClr val="accent1"/>
              </a:buClr>
              <a:buSzPct val="70000"/>
              <a:defRPr/>
            </a:pP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Инюткина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М.В.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42D909E-BCD5-47C2-9799-7E791F2E1190}"/>
              </a:ext>
            </a:extLst>
          </p:cNvPr>
          <p:cNvSpPr/>
          <p:nvPr/>
        </p:nvSpPr>
        <p:spPr>
          <a:xfrm>
            <a:off x="3045460" y="6151039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34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9F0835-E036-42B5-96F6-47D46C785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20770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A517D4-0111-4D7D-B421-1FA950D7C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569" y="1417039"/>
            <a:ext cx="11534862" cy="439303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в дошкольном учреждении нестандартного оборудования для развития двигательной активности детей дошкольного возраста;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Приобретение и углубление знаний детей о необходимости двигательной активности в повседневной жизни;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двигательных умений и навыков дошкольников при использовании нестандартного оборудования в дошкольном учреждении.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00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A7A8-28A6-44D5-9109-228FF322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81762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проектной деятельности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48A637-0C37-445E-B28C-5F0B43BAC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374" y="1806570"/>
            <a:ext cx="11543252" cy="512567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Методические рекомендации педагогам дошкольного учреждения по созданию и использованию нестандартного оборудования для двигательной активности детей дошкольного возраста.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079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EDDEB-7F1A-475A-A635-76977F8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617" y="72705"/>
            <a:ext cx="9875520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1AE0CF-3432-40DF-A362-AE0B53D70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617" y="1258349"/>
            <a:ext cx="11325138" cy="5318620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4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sz="4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(</a:t>
            </a:r>
            <a:r>
              <a:rPr lang="ru-RU" sz="4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подготовительный)</a:t>
            </a:r>
          </a:p>
          <a:p>
            <a:pPr marL="45720" indent="0" algn="ctr">
              <a:buNone/>
            </a:pPr>
            <a:endParaRPr lang="ru-RU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цели, задач, ожидаемого результата проекта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Составление плана работы по проекту;</a:t>
            </a:r>
          </a:p>
          <a:p>
            <a:pPr marL="742950" indent="-742950">
              <a:buFont typeface="+mj-lt"/>
              <a:buAutoNum type="arabicPeriod"/>
            </a:pP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Распределение ролей и технических заданий.</a:t>
            </a: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62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1EA73-B800-4B8E-9FD1-7804ECF5C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39" y="220770"/>
            <a:ext cx="9875520" cy="135636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(основной)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C5E550-8AD5-4CAE-AF23-01803A5A4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119" y="1996579"/>
            <a:ext cx="11174136" cy="506695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Поиск и изучение материала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2920" indent="-45720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Разработка методических рекомендаций педагогам дошкольного учреждения по созданию и использованию нестандартного оборудования для двигательной активности детей дошкольного возраста.</a:t>
            </a:r>
          </a:p>
          <a:p>
            <a:pPr marL="742950" indent="-742950">
              <a:buFont typeface="+mj-lt"/>
              <a:buAutoNum type="arabicPeriod"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009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1EA73-B800-4B8E-9FD1-7804ECF5C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40485"/>
            <a:ext cx="9875520" cy="135636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(заключительный)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C5E550-8AD5-4CAE-AF23-01803A5A4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29" y="1502229"/>
            <a:ext cx="11325137" cy="4694439"/>
          </a:xfrm>
        </p:spPr>
        <p:txBody>
          <a:bodyPr>
            <a:normAutofit fontScale="92500"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Оценка качества реализации проекта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Составление итогового отчёта по результатам проекта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методических рекомендаций педагогами дошкольного учреждения по созданию и использованию нестандартного оборудования для двигательной активности детей дошкольного возраста в практической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763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225CD-C191-48D0-9319-2202E29D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-156753"/>
            <a:ext cx="9875520" cy="1528354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B7F275-D385-4649-BF2B-6761CBCD1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822961"/>
            <a:ext cx="11599817" cy="5878286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Разнообразное нестандартное оборудование вызывает активный интерес к физическим упражнениям детей дошкольного возраста.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Зачастую дети используют предметы, которые имеется в доме (мячи, скакалки, кубики). Но вскоре их однообразная составляющая </a:t>
            </a:r>
            <a:r>
              <a:rPr lang="ru-RU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 надоедает,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дети прекращают свою двигательную активность.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Однако дошкольнику важно предоставить возможность что-нибудь катать, бросать, прыгать и т.д. Поэтому в решении данной проблемы поможет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креативный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подход. Дошкольники могут создавать новое оборудование из подручных средств самостоятельно или же вместе с семьей.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современных квартирах нет условий для полноценного двигательного развития ребенка, поэтому педагогам ДОО и родителям воспитанников следует создать необходимую среду в группе детского сада, которая непосредственно будет побуждать детей двигаться.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Чем лучше вы научите ребенка радоваться движению, тем эффективнее подготовите его к самостоятельной жизни!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21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626391-6AE4-4625-83BC-7B84AEBB28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3246" t="18334" r="3527" b="6197"/>
          <a:stretch/>
        </p:blipFill>
        <p:spPr>
          <a:xfrm>
            <a:off x="323106" y="1603970"/>
            <a:ext cx="11400640" cy="498915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680" y="425041"/>
            <a:ext cx="11400639" cy="135636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«Креативная физкультура»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97B29-92E3-4C0A-A370-AA7B2D132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454" y="66973"/>
            <a:ext cx="9875520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026" y="1406695"/>
            <a:ext cx="10880520" cy="5191386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 и сроки его реализации;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ресурсы;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проектной деятельности;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531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307F33-9896-4A53-A739-A2377AF56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737" y="1417739"/>
            <a:ext cx="11182525" cy="4141365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педагогический, коллективный, краткосрочный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 проекта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месяц</a:t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38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61257"/>
            <a:ext cx="9875520" cy="862149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Ключевые понятия, определения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0264" y="849086"/>
            <a:ext cx="11377748" cy="572153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Двигательная активность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это естественная потребность в движении, удовлетворение которой является важнейшим условием всестороннего развития и воспитания ребёнка.</a:t>
            </a:r>
          </a:p>
          <a:p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это часть образовательной среды, представленная специально организованным пространством (помещениями, участком и т.п.), материалами, оборудованием и инвентарем для развития детей дошкольного возраста в соответствии с особенностями каждого возрастного этапа, охраны и укрепления их здоровья, учёта особенностей и коррекции недостатков их развития.</a:t>
            </a:r>
          </a:p>
          <a:p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Нестандартное оборудование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это оборудование, сделанное своими руками из списанного инвентаря и подручных средств и материалов, дополнительный стимул активизации физкультурно-оздоровительной работы.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E38FA3-160D-4C9D-842B-B9B50A3FF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357931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88C8A4-4A0C-4CB7-91E7-37E616462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240" y="2720130"/>
            <a:ext cx="9872871" cy="40386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уровень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предметно-развивающией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среды для двигательной активности детей дошкольного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287714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0F9C52-5528-4BC2-8FFE-B8E83346C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39" y="182880"/>
            <a:ext cx="9875520" cy="770709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4E7E3E-0DA1-4637-A32F-BC616F22D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421" y="783772"/>
            <a:ext cx="11585716" cy="5826034"/>
          </a:xfrm>
        </p:spPr>
        <p:txBody>
          <a:bodyPr>
            <a:normAutofit fontScale="85000" lnSpcReduction="20000"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настоящее время одной из приоритетных задач, стоящих перед педагогами дошкольных учреждений, является сохранение и укрепление здоровья детей. 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Одним из основных факторов оздоровления детей является двигательная активность. Все мы знаем, что  первые семь лет - это годы активного психического и физического развития ребёнка.  Вот почему так важно чтоб в этот период развития детей мы обеспечили им двигательную активность.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последнее время дети дошкольного возраста, в большинстве своем, испытывают «двигательный дефицит», причиной этого является гиподинамия - режим малоподвижности.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идея проекта состоит в  создании  и внедрении  в образовательный процесс  нестандартного оборудования для развития двигательной активности у детей дошкольного возраста в условиях образовательного учреждения.</a:t>
            </a:r>
          </a:p>
          <a:p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96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A37680-91DF-4FDD-AAB5-123B315D5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82430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216755-1A67-4552-9B3B-2240FBFFC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240" y="2037806"/>
            <a:ext cx="9872871" cy="433642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двигательной активности дошкольников посредством проектирования развивающей предметно-пространственной среды с помощью внедрения нестандартного оборудования.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321405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04F94-5C6E-41AF-B73B-AAA32B095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90151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397EA5-73B8-46BB-A94D-9C6E445D9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208" y="1006679"/>
            <a:ext cx="11655104" cy="5450047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2920" indent="-45720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предметно-развивающую среду в дошкольном учреждении;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двигательной активности детей дошкольного возраста, через использование нестандартного оборудования в самостоятельной деятельности;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 педагогов и родителей к изготовлению нестандартного оборудования для развития двигательной активности детей.</a:t>
            </a:r>
          </a:p>
        </p:txBody>
      </p:sp>
    </p:spTree>
    <p:extLst>
      <p:ext uri="{BB962C8B-B14F-4D97-AF65-F5344CB8AC3E}">
        <p14:creationId xmlns:p14="http://schemas.microsoft.com/office/powerpoint/2010/main" val="70407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B164E3-0542-49F7-8B26-592F5D880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82" y="0"/>
            <a:ext cx="9588137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ресурсы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0C2956-74FF-4DFB-BA72-166466E84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785" y="1124125"/>
            <a:ext cx="11742430" cy="5666763"/>
          </a:xfrm>
        </p:spPr>
        <p:txBody>
          <a:bodyPr>
            <a:normAutofit lnSpcReduction="10000"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Антонов, Ю.Е. Здоровый дошкольник: Социально-оздоровительная технология XXI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века / Ю.Е. Антонов, М.Н. Кузнецова, Т.Ф.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Саулина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изд. 2-е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испр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и доп. - М.: АРКТИ, 2001. - 80 с 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Ахутина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Т.В.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технологии обучения: индивидуально-ориентированный подход // Школа здоровья, 2000, №2 - С.21 – 28.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Википедия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[Электронный ресурс] https://ru.wikipedia.org/wiki (дата обращения 09.12.15)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Глазырина Л.Д.,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Овсянкин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В.А., Методика физического воспитания детей дошкольного возраста. М., 2005. 176 с.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Картушина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М.Ю. Зеленый огонек здоровья – М., ТЦ Сфера, 2007. 54с.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Оверчук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Т.И. Здоровье и физическое развитие детей в дошкольных образовательных учреждениях. – М.: Просвещение, 2004. 67с.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Оптимальная двигательная активность: Учебно-методическое пособие для вузов. Составители: Рубцова И.В.,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Кубышкина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Т.В.,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Алаторцева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Е.А.,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Готовцева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Я.В. ВОРОНЕЖ, 2007г. 23 с.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Основная образовательная программа дошкольного образования «Вдохновение» / под ред. В. К.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Загвоздкина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И. Е. Федосовой. — М. : Издательство «Национальное образование», 2019. — 334 с. — (Серия «Вдохновение»). Рецензия № 210/07 от 21.06.2019 г. от ФГБНУ «ИИДСВ РАО». Решение ученого совета ФГБНУ «ИИДСВ РАО», Протокол № 4 от 28 мая 2019 г.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«От рождения до школы». Примерная общеобразовательная программа дошкольного образования / под ред. Н. Е.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Т. С. Комаровой, М. А. Васильевой. — М.: МОЗАИКА-СИНТЕЗ, 2014. — с..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«Словарь Л. С.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Выготского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»/коллектив авторов. – [Электронный ресурс]. http://modernlib.ru/ НПФ «Смысл», 2012. (дата обращения 07.12.2015).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Степаненкова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Э.Я. Теория и методика физического воспитания и развития ребенка.: учебное пособие для студентов ВУЗов 3-е изд.,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испр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./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Степаненкова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Э.Я.- Москва: Академия, 2014.- 368 с.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Рунова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М.А. Двигательная активность детей.- М.: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Линко-пресс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2003 г. 256 с.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Теоретические и методические основы физического воспитания и развития детей раннего и дошкольного возраста. Практикум/Под ред.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С.О.Филипповой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М.:Академия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2012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образования(Приказ № 1155 от 17 октября 2013 год).</a:t>
            </a:r>
            <a:br>
              <a:rPr lang="ru-RU" sz="1200" dirty="0"/>
            </a:b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00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Базис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256</TotalTime>
  <Words>1115</Words>
  <Application>Microsoft Office PowerPoint</Application>
  <PresentationFormat>Широкоэкранный</PresentationFormat>
  <Paragraphs>82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Corbel</vt:lpstr>
      <vt:lpstr>Times New Roman</vt:lpstr>
      <vt:lpstr>Wingdings</vt:lpstr>
      <vt:lpstr>Базис</vt:lpstr>
      <vt:lpstr>«креативная физкультура»</vt:lpstr>
      <vt:lpstr>Содержание проекта:</vt:lpstr>
      <vt:lpstr>Презентация PowerPoint</vt:lpstr>
      <vt:lpstr>Ключевые понятия, определения</vt:lpstr>
      <vt:lpstr>Проблема</vt:lpstr>
      <vt:lpstr>Актуальность проекта</vt:lpstr>
      <vt:lpstr>Цель проекта</vt:lpstr>
      <vt:lpstr>Задачи проекта</vt:lpstr>
      <vt:lpstr>Использованные ресурсы</vt:lpstr>
      <vt:lpstr>Ожидаемый результат проекта</vt:lpstr>
      <vt:lpstr>Продукт проектной деятельности</vt:lpstr>
      <vt:lpstr>Этапы проекта:</vt:lpstr>
      <vt:lpstr>Этап II (основной)</vt:lpstr>
      <vt:lpstr>Этап III (заключительный)</vt:lpstr>
      <vt:lpstr>Заключение</vt:lpstr>
      <vt:lpstr>Методические рекомендации «Креативная физкультура»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 страницам сказок К.И.Чуковского»</dc:title>
  <dc:creator>Валерий Анатольевич Инюткин</dc:creator>
  <cp:lastModifiedBy>Васильева Анастасия Александровна</cp:lastModifiedBy>
  <cp:revision>50</cp:revision>
  <dcterms:created xsi:type="dcterms:W3CDTF">2020-05-14T15:20:11Z</dcterms:created>
  <dcterms:modified xsi:type="dcterms:W3CDTF">2022-08-23T13:42:16Z</dcterms:modified>
</cp:coreProperties>
</file>