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8" r:id="rId2"/>
    <p:sldId id="262" r:id="rId3"/>
    <p:sldId id="263" r:id="rId4"/>
    <p:sldId id="261" r:id="rId5"/>
    <p:sldId id="257" r:id="rId6"/>
    <p:sldId id="259" r:id="rId7"/>
    <p:sldId id="260" r:id="rId8"/>
    <p:sldId id="264" r:id="rId9"/>
    <p:sldId id="265" r:id="rId10"/>
    <p:sldId id="266" r:id="rId11"/>
    <p:sldId id="268" r:id="rId12"/>
    <p:sldId id="269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4" autoAdjust="0"/>
    <p:restoredTop sz="94660"/>
  </p:normalViewPr>
  <p:slideViewPr>
    <p:cSldViewPr>
      <p:cViewPr varScale="1">
        <p:scale>
          <a:sx n="68" d="100"/>
          <a:sy n="68" d="100"/>
        </p:scale>
        <p:origin x="960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7B1E-344D-4043-BA3A-CCCBE4574BF2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3D1B6-DB7B-4D72-87FD-44BFDEE84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1…возраста, пола, национальности собеседника, цели взаимодействия. 3….развить чувства понимания и потребности в общении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3D1B6-DB7B-4D72-87FD-44BFDEE844B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24000" y="2924944"/>
            <a:ext cx="9144000" cy="208823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54864" algn="ctr">
              <a:spcBef>
                <a:spcPct val="0"/>
              </a:spcBef>
            </a:pPr>
            <a:r>
              <a:rPr lang="ru-RU" sz="5500" b="1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 «Азбука общения»</a:t>
            </a:r>
            <a:br>
              <a:rPr lang="ru-RU" sz="4600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4600" dirty="0"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7968208" y="4610070"/>
            <a:ext cx="3995936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</a:t>
            </a:r>
          </a:p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990600"/>
          </a:xfrm>
        </p:spPr>
        <p:txBody>
          <a:bodyPr>
            <a:norm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566" y="1147201"/>
            <a:ext cx="12040098" cy="493776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I (подготовительный):</a:t>
            </a:r>
          </a:p>
          <a:p>
            <a:pPr algn="ctr">
              <a:buNone/>
            </a:pPr>
            <a:endParaRPr lang="ru-RU" sz="4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Определение цели, задач, ожидаемого результата проекта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Составление плана работы по проекту;</a:t>
            </a:r>
          </a:p>
          <a:p>
            <a:pPr marL="742950" indent="-742950">
              <a:buFont typeface="+mj-lt"/>
              <a:buAutoNum type="arabicPeriod"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Распределение ролей и технических заданий.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990600"/>
          </a:xfrm>
        </p:spPr>
        <p:txBody>
          <a:bodyPr>
            <a:norm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268760"/>
            <a:ext cx="12144672" cy="558924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43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II (основной):</a:t>
            </a:r>
          </a:p>
          <a:p>
            <a:pPr algn="ctr">
              <a:buNone/>
            </a:pPr>
            <a:endParaRPr lang="ru-RU" sz="43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Поиск и изучение материала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buFont typeface="+mj-lt"/>
              <a:buAutoNum type="arabicPeriod"/>
            </a:pPr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Разработка сценария по развитию речи для детей </a:t>
            </a:r>
            <a:br>
              <a:rPr lang="ru-RU" sz="4300" dirty="0">
                <a:latin typeface="Times New Roman" pitchFamily="18" charset="0"/>
                <a:cs typeface="Times New Roman" pitchFamily="18" charset="0"/>
              </a:rPr>
            </a:b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5-6 лет; </a:t>
            </a:r>
          </a:p>
          <a:p>
            <a:pPr marL="742950" indent="-742950">
              <a:buFont typeface="+mj-lt"/>
              <a:buAutoNum type="arabicPeriod"/>
            </a:pPr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Наполнение развивающей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предметно-простраственной</a:t>
            </a: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 среды элементами, необходимыми для проведения занятий с детьми 5-6 лет.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990600"/>
          </a:xfrm>
        </p:spPr>
        <p:txBody>
          <a:bodyPr>
            <a:norm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1428" y="1268760"/>
            <a:ext cx="12247260" cy="493776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3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III (заключительный):</a:t>
            </a:r>
          </a:p>
          <a:p>
            <a:pPr marL="0" indent="0" algn="ctr">
              <a:buNone/>
            </a:pPr>
            <a:endParaRPr lang="ru-RU" sz="43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Оценка качества реализации проекта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Составление итогового отчёта по результатам проекта</a:t>
            </a: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Составление с детьми плаката «Азбука вежливости».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1344" y="1268760"/>
            <a:ext cx="11593288" cy="5328592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«Азбука общения»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 на развитие этикетных формулах речевого общения у детей старшего дошкольного возраста;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развивается способность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проявлении сознательного доброжелательного внимания, сочувствия, сопереживания к взрослым, сверстникам, малышам, умение строить общение, используя речевые формулы этикета.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дошкольный возраст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активного социального развития детей. У них углубляется интерес к внутреннему миру людей, особенностям их взаимоотношений, к способам определения настроения и эмоционального состояния человека.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6225"/>
            <a:ext cx="10972800" cy="99060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7368" y="1219200"/>
            <a:ext cx="11175032" cy="493776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91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272466"/>
            <a:ext cx="10972800" cy="4937760"/>
          </a:xfrm>
        </p:spPr>
        <p:txBody>
          <a:bodyPr>
            <a:normAutofit/>
          </a:bodyPr>
          <a:lstStyle/>
          <a:p>
            <a:pPr algn="ctr"/>
            <a:r>
              <a:rPr lang="ru-RU" sz="440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5-6 лет.</a:t>
            </a: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61161" y="1196752"/>
            <a:ext cx="12219610" cy="4937760"/>
          </a:xfrm>
        </p:spPr>
        <p:txBody>
          <a:bodyPr>
            <a:normAutofit/>
          </a:bodyPr>
          <a:lstStyle/>
          <a:p>
            <a:endParaRPr lang="ru-RU" sz="3600" dirty="0"/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общения и взаимодействия ребёнка со взрослыми и сверстниками.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9336" y="1124744"/>
            <a:ext cx="12270924" cy="6093296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общения людей основана на этикете. </a:t>
            </a:r>
            <a:b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Культурный человек владеет техникой общения и обладает такими качествами, как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приветливость, учтивость, уважительное отношение к людям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правильно воспитывать культуру общения, то ребёнок будет сознательно вежлив.</a:t>
            </a:r>
          </a:p>
          <a:p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– основное условие развития ребёнка,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важнейший фактор формирования личности.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дошкольный возраст – время активного социального развития детей. </a:t>
            </a:r>
          </a:p>
          <a:p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взрослых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 детей представления об этикете, убедить детей в том, что только они сами, их собственные мысли и действия являются путём к успеху в жизни.</a:t>
            </a: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9336" y="1149166"/>
            <a:ext cx="11784632" cy="4937760"/>
          </a:xfrm>
        </p:spPr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навыков эмоционально-доброжелательного общения с людьми.</a:t>
            </a:r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972344"/>
            <a:ext cx="12192000" cy="573325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представления детей об этикетных формулах речевого общения с людьми в зависимости от ситуации общения;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эмоционально-доброжелательно располагать к себе собеседника в разнообразных ситуациях;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потребность в общении с окружающими людьми;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 и воображение, умения отражать свои впечатления в разных видах детской деятельности.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734" y="56225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822" y="1196752"/>
            <a:ext cx="12131849" cy="54006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образовательная программа «Вдохновение» Под редакцией В. К.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Загвоздкина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 Е. Федосовой;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образовательная программа «Детство» Т.И. Бабаева, А.Г. Гогоберидзе, О.В. Солнцева и др.;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образовательная программа «От рождения до школы» Под редакцией Н.Е.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Веркасы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Т.С. Комаровой, М.А. Васильевой.</a:t>
            </a:r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4172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9336" y="1340768"/>
            <a:ext cx="11953328" cy="5517232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Разработанный комплекс сценариев по речевому развитию и формированию эмоционально-доброжелательного общения с людьми  для детей 5-6 лет;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правила дружеских взаимоотношений и взаимодействия со сверстниками и с взрослыми;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овладевает этикетными формулами речевого общения;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детей развивается: активность, воображение, мышление, мелкая моторика.</a:t>
            </a:r>
          </a:p>
        </p:txBody>
      </p:sp>
    </p:spTree>
  </p:cSld>
  <p:clrMapOvr>
    <a:masterClrMapping/>
  </p:clrMapOvr>
  <p:transition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78</TotalTime>
  <Words>547</Words>
  <Application>Microsoft Office PowerPoint</Application>
  <PresentationFormat>Широкоэкранный</PresentationFormat>
  <Paragraphs>82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Начальная</vt:lpstr>
      <vt:lpstr>Презентация PowerPoint</vt:lpstr>
      <vt:lpstr>Содержание проекта:</vt:lpstr>
      <vt:lpstr>Участники проекта</vt:lpstr>
      <vt:lpstr>Проблема проекта</vt:lpstr>
      <vt:lpstr>Актуальность проекта</vt:lpstr>
      <vt:lpstr>Цель проекта</vt:lpstr>
      <vt:lpstr>Задачи проекта</vt:lpstr>
      <vt:lpstr>Использованные ресурсы</vt:lpstr>
      <vt:lpstr>Ожидаемый результат проекта</vt:lpstr>
      <vt:lpstr>Этапы проекта:</vt:lpstr>
      <vt:lpstr>Этапы проекта:</vt:lpstr>
      <vt:lpstr>Этапы проекта: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Owner</dc:creator>
  <cp:lastModifiedBy>Васильева Анастасия Александровна</cp:lastModifiedBy>
  <cp:revision>29</cp:revision>
  <dcterms:created xsi:type="dcterms:W3CDTF">2019-10-27T12:51:01Z</dcterms:created>
  <dcterms:modified xsi:type="dcterms:W3CDTF">2022-08-23T13:44:26Z</dcterms:modified>
</cp:coreProperties>
</file>