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24" autoAdjust="0"/>
    <p:restoredTop sz="94660"/>
  </p:normalViewPr>
  <p:slideViewPr>
    <p:cSldViewPr>
      <p:cViewPr varScale="1">
        <p:scale>
          <a:sx n="90" d="100"/>
          <a:sy n="90" d="100"/>
        </p:scale>
        <p:origin x="1092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3DF1DD-66AC-42D6-AEE3-3532B290C87E}"/>
              </a:ext>
            </a:extLst>
          </p:cNvPr>
          <p:cNvSpPr txBox="1">
            <a:spLocks/>
          </p:cNvSpPr>
          <p:nvPr/>
        </p:nvSpPr>
        <p:spPr>
          <a:xfrm>
            <a:off x="251519" y="1995686"/>
            <a:ext cx="8712969" cy="217157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Культурное наследие Донского края</a:t>
            </a:r>
            <a:r>
              <a:rPr kumimoji="0" lang="ru-RU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п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амятник</a:t>
            </a:r>
            <a:r>
              <a:rPr kumimoji="0" lang="ru-RU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«Тачанка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33F5721E-1B49-430C-B1D4-B35C5AD4490D}"/>
              </a:ext>
            </a:extLst>
          </p:cNvPr>
          <p:cNvSpPr txBox="1">
            <a:spLocks/>
          </p:cNvSpPr>
          <p:nvPr/>
        </p:nvSpPr>
        <p:spPr>
          <a:xfrm>
            <a:off x="142538" y="3291830"/>
            <a:ext cx="9001462" cy="15837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Инюткина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М.В.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688B20-00FE-48C8-B3EC-BA0C7CB9AA23}"/>
              </a:ext>
            </a:extLst>
          </p:cNvPr>
          <p:cNvSpPr txBox="1"/>
          <p:nvPr/>
        </p:nvSpPr>
        <p:spPr>
          <a:xfrm>
            <a:off x="1564070" y="4684075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+mj-lt"/>
              </a:rPr>
              <a:t>Сургут</a:t>
            </a:r>
          </a:p>
          <a:p>
            <a:pPr algn="ctr"/>
            <a:r>
              <a:rPr lang="ru-RU" sz="1400" b="1" dirty="0">
                <a:latin typeface="+mj-lt"/>
              </a:rPr>
              <a:t>2021г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779662"/>
            <a:ext cx="9144000" cy="84355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Тачанка – что это такое?</a:t>
            </a:r>
            <a:endParaRPr lang="ru-RU" sz="3600" b="1" dirty="0"/>
          </a:p>
        </p:txBody>
      </p:sp>
      <p:pic>
        <p:nvPicPr>
          <p:cNvPr id="1026" name="Picture 2" descr="памятник тача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211710"/>
            <a:ext cx="3448270" cy="2448272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 XIX века у военных появился качественно новый вид оружия 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пулемет.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Благодаря чрезвычайно высокой эффективности в боях, он быстро завоевал популярность у всех ведущих армий мира.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Однако был у станкового пулемета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один весомый недостаток: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чересчур большой вес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И вот здесь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пригодилась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легендарная тачанка.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Именно она позволила использовать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пулеметы в маневренных боях и операциях.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Тачанка – что это такое?</a:t>
            </a:r>
            <a:endParaRPr lang="ru-RU" sz="3600" b="1" dirty="0"/>
          </a:p>
        </p:txBody>
      </p:sp>
      <p:pic>
        <p:nvPicPr>
          <p:cNvPr id="8194" name="Picture 2" descr="https://illustrators.ru/uploads/illustration/image/1211066/main_041_t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83718"/>
            <a:ext cx="4104456" cy="2445083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>
          <a:xfrm>
            <a:off x="0" y="771550"/>
            <a:ext cx="9144000" cy="43719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Повозка открытого типа, на которую крепится пулемет. Орудие при этом направлено назад. Рама тачанки была изготовлена из деревянных брусьев, скрепленных между собой металлическими углами.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правило, в тачанку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запрягали трех лошадей.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Экипаж машины состоял из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трех (реже двух) человек –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возницы, пулеметчика и его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помощника.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Памятник «Тачанка» (Ростов-на-Дону)</a:t>
            </a:r>
          </a:p>
        </p:txBody>
      </p:sp>
      <p:pic>
        <p:nvPicPr>
          <p:cNvPr id="16386" name="Picture 2" descr="тачанка-ростовча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915566"/>
            <a:ext cx="3492896" cy="205083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>
          <a:xfrm>
            <a:off x="0" y="843558"/>
            <a:ext cx="9144000" cy="429994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южной окраине Ростова, у въезда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город, находится монумент.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Памятник «Тачанка» установлен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на том месте, где почти сто лет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назад шли ожесточенные бои между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Первой Конной армией Буденного и белогвардейцами Деникина.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Общая высота– почти 15 метров.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5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А.А.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Скнарин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советский скульптор,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заслуженный художник РФ</a:t>
            </a:r>
          </a:p>
        </p:txBody>
      </p:sp>
      <p:pic>
        <p:nvPicPr>
          <p:cNvPr id="17410" name="Picture 2" descr="https://1rostov.ru/images/inter/Sknarin-1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15566"/>
            <a:ext cx="5904656" cy="29523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86789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Над созданием памятника трудился целый коллектив скульпторов и архитекторов под руководством Анатолия Андреевича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Скнарина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6" name="AutoShape 4" descr="Памятник тачанк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Памятник тачанк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Главная особенность скульптурной композиции в том, что внутри она –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полая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 фигуры выполнены из гипса и покрыты тонкими листами меди. </a:t>
            </a:r>
          </a:p>
        </p:txBody>
      </p:sp>
      <p:pic>
        <p:nvPicPr>
          <p:cNvPr id="18440" name="Picture 8" descr="https://i2.wp.com/levencovka.ru/wp-content/uploads/2020/07/%D0%A2%D0%B0%D1%87%D0%B0%D0%BD%D0%BA%D0%B0_%D0%B0%D0%BB%D1%8C%D0%B1%D0%BE%D0%BC-scaled.jpg?resize=1110%2C600&amp;ssl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43558"/>
            <a:ext cx="6192688" cy="3479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6" name="AutoShape 2" descr="памятник тачанка-ростовчанка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памятник тачанка-ростовчанка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памятник тачанка-ростовчанка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памятник тачанка-ростовчанка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6" name="Picture 12" descr="https://forum.tourtrans.ru/uploads/monthly_2018_08/IMG_20180808_134342.jpg.f52e64fc3efa83fe0df02d65f66123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newauctionstatic.com.ua/offer_images/2017/11/10/05/big/C/cwPPp8WubIN/rostov_na_donu_pochtovaja_marka_sssr_1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95686"/>
            <a:ext cx="4032448" cy="3024336"/>
          </a:xfrm>
          <a:prstGeom prst="rect">
            <a:avLst/>
          </a:prstGeom>
          <a:noFill/>
        </p:spPr>
      </p:pic>
      <p:pic>
        <p:nvPicPr>
          <p:cNvPr id="23556" name="Picture 4" descr="https://contragents.ru/xn--80aahc6airewm.xn--p1ai/muzfo-imaginator/images/original/6232004/6232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95686"/>
            <a:ext cx="4128277" cy="30243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39502"/>
            <a:ext cx="8964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/>
                <a:ea typeface="Calibri"/>
              </a:rPr>
              <a:t>В советское время изображения памятника тачанке были на многих открытках с видами Ростова-на-Дону и даже печатались на почтовых марках.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355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Памятник «Тачанка» в Каховке</a:t>
            </a:r>
          </a:p>
        </p:txBody>
      </p:sp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>
          <a:xfrm>
            <a:off x="0" y="771550"/>
            <a:ext cx="9144000" cy="43719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Любопытно, что в украинской Каховке есть практически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идентичный монумент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Только там он называется «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Тачанка-тавричанка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Каховская «Тачанка» существенно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больше в размерах, выполнена из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бронзы, вес монумента – 60 тонн.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скульптурной композиции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главным отличием является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наличие знамени в руке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пулеметчика. </a:t>
            </a:r>
          </a:p>
        </p:txBody>
      </p:sp>
      <p:pic>
        <p:nvPicPr>
          <p:cNvPr id="20482" name="Picture 2" descr="памятник Тачанка Ростов-на-Дон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7400" y="1791892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101</TotalTime>
  <Words>351</Words>
  <Application>Microsoft Office PowerPoint</Application>
  <PresentationFormat>Экран (16:9)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Тачанка – что это такое?</vt:lpstr>
      <vt:lpstr>Тачанка – что это такое?</vt:lpstr>
      <vt:lpstr>Памятник «Тачанка» (Ростов-на-Дону)</vt:lpstr>
      <vt:lpstr>А.А. Скнарин — советский скульптор,  заслуженный художник РФ</vt:lpstr>
      <vt:lpstr>Презентация PowerPoint</vt:lpstr>
      <vt:lpstr>Презентация PowerPoint</vt:lpstr>
      <vt:lpstr>Презентация PowerPoint</vt:lpstr>
      <vt:lpstr>Памятник «Тачанка» в Каховке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22</cp:revision>
  <dcterms:created xsi:type="dcterms:W3CDTF">2020-10-06T10:58:58Z</dcterms:created>
  <dcterms:modified xsi:type="dcterms:W3CDTF">2022-08-23T12:57:58Z</dcterms:modified>
</cp:coreProperties>
</file>