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82" r:id="rId6"/>
    <p:sldId id="261" r:id="rId7"/>
    <p:sldId id="262" r:id="rId8"/>
    <p:sldId id="270" r:id="rId9"/>
    <p:sldId id="266" r:id="rId10"/>
    <p:sldId id="268" r:id="rId11"/>
    <p:sldId id="271" r:id="rId12"/>
    <p:sldId id="274" r:id="rId13"/>
    <p:sldId id="267" r:id="rId14"/>
    <p:sldId id="273" r:id="rId15"/>
    <p:sldId id="272" r:id="rId16"/>
    <p:sldId id="280" r:id="rId17"/>
    <p:sldId id="275" r:id="rId18"/>
    <p:sldId id="276" r:id="rId19"/>
    <p:sldId id="278" r:id="rId20"/>
    <p:sldId id="277" r:id="rId21"/>
    <p:sldId id="284" r:id="rId22"/>
    <p:sldId id="283" r:id="rId23"/>
    <p:sldId id="285" r:id="rId24"/>
    <p:sldId id="28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723"/>
    <a:srgbClr val="FFC78F"/>
    <a:srgbClr val="FFF5EB"/>
    <a:srgbClr val="E6E6E6"/>
    <a:srgbClr val="000000"/>
    <a:srgbClr val="767070"/>
    <a:srgbClr val="C6C6C6"/>
    <a:srgbClr val="3C3837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08FE5-918A-4DFF-AF50-07CB3499912F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962BB-3663-4335-B9AA-7811D44BC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553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6E3423-9017-4927-B40D-AC3D59314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44FCDF-F011-4A36-9470-38EB73019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CA7043-3692-4034-8BCC-36D925C6E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0C34-4F82-48DB-B49B-3CC137437F4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1D96E1-B722-429F-9B46-A89B325B2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6E8D53-BDDA-4571-B825-B3529D4E0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D82F6-1A2D-4371-8B70-C483A07A8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875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157A9-FC48-438D-A9F5-1914626F1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576983-7212-4FC3-82C3-9D18CA74C9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3A15FE-929E-4AF1-977D-DACDC9EB2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0C34-4F82-48DB-B49B-3CC137437F4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67C65F-81E8-4D16-82E6-60332D526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18D121-2F21-4404-86C7-F7AA58A8D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D82F6-1A2D-4371-8B70-C483A07A8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608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38574B6-31F6-46FD-9BE9-CF7CEA8C4F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45951C-A1A0-415C-92CC-E3DB3C78B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768815-055B-4C70-986F-2C4A4F41F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0C34-4F82-48DB-B49B-3CC137437F4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72547A-A726-4D45-A306-FC60C9495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F6AF79-10AF-49AD-B4CC-F246A6A2D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D82F6-1A2D-4371-8B70-C483A07A8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60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2623B2-88CF-4BA7-A6C0-EFC7114FF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AA4792-2CD2-4326-93BC-6D5981E50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6232A7-7853-4342-ADED-947A1BF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0C34-4F82-48DB-B49B-3CC137437F4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CCBCCA-E312-4D2A-B266-4EE6EFDE1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CCD721-4B1F-45E9-8493-8607A9C59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D82F6-1A2D-4371-8B70-C483A07A8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010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E0962-F02A-4242-9B4E-A31E90317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CFBF0A-6A26-4363-9801-D557BAB27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BE6AAF-8DF0-4857-8DFA-DE7B1F54D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0C34-4F82-48DB-B49B-3CC137437F4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79F56B-DACF-443B-AE32-387EAD420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7BDA36-4F97-43C6-8023-EEFD50A63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D82F6-1A2D-4371-8B70-C483A07A8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79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17F96A-E7C9-4D2C-9C59-22AB2C261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5BD5F8-84AF-44CA-98AC-E27569171C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375F5B-5BA3-406E-B8D7-9D743ED19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2E292F-CBC8-4340-A6DD-18CABC572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0C34-4F82-48DB-B49B-3CC137437F4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2F75A1-9D96-4662-9726-7566FC580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F97CF6-A075-403D-A01F-F486836F5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D82F6-1A2D-4371-8B70-C483A07A8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081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B0C7D-80C2-460E-AE84-399FD1291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1603A4-DD94-43DB-B56D-52F000D24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852DED-318E-4E81-A719-08CC6101B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A5BE40F-72A9-44A9-88C9-6D28ADD9A0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F3AB45-3239-47BB-A2B9-3A9BE6C3A3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D722518-D2FE-42B1-B2AD-C19AF4017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0C34-4F82-48DB-B49B-3CC137437F4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F09EB09-DD49-4179-8B6D-72D622FE9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14A272-3084-464A-8D35-0D5F712A5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D82F6-1A2D-4371-8B70-C483A07A8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153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4ABE99-31A4-4EB1-B421-067E1106F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D8D822A-827C-445D-BFB0-1051B61F2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0C34-4F82-48DB-B49B-3CC137437F4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86E6522-9B4C-448C-80C9-F6677402D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C74101D-5F3B-44BF-BE8E-D4D5ABA70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D82F6-1A2D-4371-8B70-C483A07A8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839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B13F338-5996-447E-BA18-5128258DD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0C34-4F82-48DB-B49B-3CC137437F4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454DB6C-85B7-4DB6-9BD0-4786B502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D3B249-8954-4124-AB9A-3A3F0B77E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D82F6-1A2D-4371-8B70-C483A07A8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39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74CA12-B708-4765-9285-BADBEAA5C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E7498C-F821-46E1-8C8B-777921DED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75A5A08-590E-4C37-999F-63BAA2F58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1FD2D0-0FD0-405E-903D-6D843936A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0C34-4F82-48DB-B49B-3CC137437F4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CFEA41-DD0E-47AA-92E1-DD6B31F50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4224ED-0490-4BC9-BD9E-E08909100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D82F6-1A2D-4371-8B70-C483A07A8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93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2C985-B6A4-42A2-A23A-905FE2E56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445E3EB-A920-401D-AC33-97C8F2EA82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65C4AE-12A4-40ED-A52B-9ABD80615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2230D6-B9CD-47A0-9743-6380EF55D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0C34-4F82-48DB-B49B-3CC137437F4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189B33-7850-4BB4-B19B-89FA16E97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4ABFDA-7FF8-467D-84E0-1BEC17AF0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D82F6-1A2D-4371-8B70-C483A07A8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14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F643E-9968-47D8-A2DD-5F1317EB2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F08ACB-C827-4A2F-9328-FE1691973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7ED2B2-7E7D-4D9F-B0F7-5924CC31D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C0C34-4F82-48DB-B49B-3CC137437F4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92D82B-0D7A-4087-897E-16A8220916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4A7F90-D927-4569-AF2B-35DE66B262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D82F6-1A2D-4371-8B70-C483A07A8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98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59.svg"/><Relationship Id="rId7" Type="http://schemas.openxmlformats.org/officeDocument/2006/relationships/image" Target="../media/image63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10" Type="http://schemas.openxmlformats.org/officeDocument/2006/relationships/image" Target="../media/image49.svg"/><Relationship Id="rId4" Type="http://schemas.openxmlformats.org/officeDocument/2006/relationships/image" Target="../media/image60.jpeg"/><Relationship Id="rId9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59.svg"/><Relationship Id="rId7" Type="http://schemas.openxmlformats.org/officeDocument/2006/relationships/image" Target="../media/image6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49.svg"/><Relationship Id="rId4" Type="http://schemas.openxmlformats.org/officeDocument/2006/relationships/image" Target="../media/image60.jpe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48.png"/><Relationship Id="rId3" Type="http://schemas.openxmlformats.org/officeDocument/2006/relationships/image" Target="../media/image68.svg"/><Relationship Id="rId7" Type="http://schemas.openxmlformats.org/officeDocument/2006/relationships/image" Target="../media/image72.png"/><Relationship Id="rId12" Type="http://schemas.openxmlformats.org/officeDocument/2006/relationships/slide" Target="slide6.xm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11" Type="http://schemas.openxmlformats.org/officeDocument/2006/relationships/image" Target="../media/image76.pn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Relationship Id="rId14" Type="http://schemas.openxmlformats.org/officeDocument/2006/relationships/image" Target="../media/image4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8.svg"/><Relationship Id="rId7" Type="http://schemas.openxmlformats.org/officeDocument/2006/relationships/slide" Target="slide6.xm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69.jpeg"/><Relationship Id="rId9" Type="http://schemas.openxmlformats.org/officeDocument/2006/relationships/image" Target="../media/image4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8.svg"/><Relationship Id="rId7" Type="http://schemas.openxmlformats.org/officeDocument/2006/relationships/slide" Target="slide6.xm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jpeg"/><Relationship Id="rId4" Type="http://schemas.openxmlformats.org/officeDocument/2006/relationships/image" Target="../media/image69.jpeg"/><Relationship Id="rId9" Type="http://schemas.openxmlformats.org/officeDocument/2006/relationships/image" Target="../media/image49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slide" Target="slide6.xml"/><Relationship Id="rId3" Type="http://schemas.openxmlformats.org/officeDocument/2006/relationships/image" Target="../media/image82.svg"/><Relationship Id="rId7" Type="http://schemas.openxmlformats.org/officeDocument/2006/relationships/image" Target="../media/image72.png"/><Relationship Id="rId12" Type="http://schemas.openxmlformats.org/officeDocument/2006/relationships/image" Target="../media/image89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11" Type="http://schemas.openxmlformats.org/officeDocument/2006/relationships/image" Target="../media/image88.png"/><Relationship Id="rId5" Type="http://schemas.openxmlformats.org/officeDocument/2006/relationships/image" Target="../media/image84.jpeg"/><Relationship Id="rId15" Type="http://schemas.openxmlformats.org/officeDocument/2006/relationships/image" Target="../media/image49.svg"/><Relationship Id="rId10" Type="http://schemas.openxmlformats.org/officeDocument/2006/relationships/image" Target="../media/image87.svg"/><Relationship Id="rId4" Type="http://schemas.openxmlformats.org/officeDocument/2006/relationships/image" Target="../media/image83.jpeg"/><Relationship Id="rId9" Type="http://schemas.openxmlformats.org/officeDocument/2006/relationships/image" Target="../media/image86.png"/><Relationship Id="rId1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1.png"/><Relationship Id="rId7" Type="http://schemas.openxmlformats.org/officeDocument/2006/relationships/slide" Target="slide6.xml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svg"/><Relationship Id="rId9" Type="http://schemas.openxmlformats.org/officeDocument/2006/relationships/image" Target="../media/image4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11" Type="http://schemas.openxmlformats.org/officeDocument/2006/relationships/image" Target="../media/image49.svg"/><Relationship Id="rId5" Type="http://schemas.openxmlformats.org/officeDocument/2006/relationships/image" Target="../media/image98.jpeg"/><Relationship Id="rId10" Type="http://schemas.openxmlformats.org/officeDocument/2006/relationships/image" Target="../media/image48.png"/><Relationship Id="rId4" Type="http://schemas.openxmlformats.org/officeDocument/2006/relationships/image" Target="../media/image97.svg"/><Relationship Id="rId9" Type="http://schemas.openxmlformats.org/officeDocument/2006/relationships/slide" Target="slide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3.png"/><Relationship Id="rId7" Type="http://schemas.openxmlformats.org/officeDocument/2006/relationships/image" Target="../media/image45.sv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svg"/><Relationship Id="rId5" Type="http://schemas.openxmlformats.org/officeDocument/2006/relationships/image" Target="../media/image105.jpeg"/><Relationship Id="rId10" Type="http://schemas.openxmlformats.org/officeDocument/2006/relationships/image" Target="../media/image48.png"/><Relationship Id="rId4" Type="http://schemas.openxmlformats.org/officeDocument/2006/relationships/image" Target="../media/image104.svg"/><Relationship Id="rId9" Type="http://schemas.openxmlformats.org/officeDocument/2006/relationships/slide" Target="slide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102.jpeg"/><Relationship Id="rId7" Type="http://schemas.openxmlformats.org/officeDocument/2006/relationships/image" Target="../media/image48.pn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image" Target="../media/image104.svg"/><Relationship Id="rId4" Type="http://schemas.openxmlformats.org/officeDocument/2006/relationships/image" Target="../media/image10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09.jpeg"/><Relationship Id="rId7" Type="http://schemas.openxmlformats.org/officeDocument/2006/relationships/slide" Target="slide6.xml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svg"/><Relationship Id="rId5" Type="http://schemas.openxmlformats.org/officeDocument/2006/relationships/image" Target="../media/image111.png"/><Relationship Id="rId4" Type="http://schemas.openxmlformats.org/officeDocument/2006/relationships/image" Target="../media/image110.jpeg"/><Relationship Id="rId9" Type="http://schemas.openxmlformats.org/officeDocument/2006/relationships/image" Target="../media/image49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48.png"/><Relationship Id="rId7" Type="http://schemas.openxmlformats.org/officeDocument/2006/relationships/image" Target="../media/image115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11" Type="http://schemas.openxmlformats.org/officeDocument/2006/relationships/image" Target="../media/image119.svg"/><Relationship Id="rId5" Type="http://schemas.openxmlformats.org/officeDocument/2006/relationships/image" Target="../media/image113.jpeg"/><Relationship Id="rId10" Type="http://schemas.openxmlformats.org/officeDocument/2006/relationships/image" Target="../media/image118.png"/><Relationship Id="rId4" Type="http://schemas.openxmlformats.org/officeDocument/2006/relationships/image" Target="../media/image49.svg"/><Relationship Id="rId9" Type="http://schemas.openxmlformats.org/officeDocument/2006/relationships/image" Target="../media/image1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6.png"/><Relationship Id="rId18" Type="http://schemas.openxmlformats.org/officeDocument/2006/relationships/slide" Target="slide13.xml"/><Relationship Id="rId26" Type="http://schemas.openxmlformats.org/officeDocument/2006/relationships/image" Target="../media/image35.svg"/><Relationship Id="rId3" Type="http://schemas.openxmlformats.org/officeDocument/2006/relationships/slide" Target="slide20.xml"/><Relationship Id="rId21" Type="http://schemas.openxmlformats.org/officeDocument/2006/relationships/slide" Target="slide15.xml"/><Relationship Id="rId7" Type="http://schemas.openxmlformats.org/officeDocument/2006/relationships/image" Target="../media/image22.png"/><Relationship Id="rId12" Type="http://schemas.openxmlformats.org/officeDocument/2006/relationships/slide" Target="slide9.xml"/><Relationship Id="rId17" Type="http://schemas.openxmlformats.org/officeDocument/2006/relationships/image" Target="../media/image29.svg"/><Relationship Id="rId25" Type="http://schemas.openxmlformats.org/officeDocument/2006/relationships/image" Target="../media/image34.png"/><Relationship Id="rId2" Type="http://schemas.openxmlformats.org/officeDocument/2006/relationships/image" Target="../media/image19.jpeg"/><Relationship Id="rId16" Type="http://schemas.openxmlformats.org/officeDocument/2006/relationships/image" Target="../media/image28.png"/><Relationship Id="rId20" Type="http://schemas.openxmlformats.org/officeDocument/2006/relationships/image" Target="../media/image31.svg"/><Relationship Id="rId29" Type="http://schemas.openxmlformats.org/officeDocument/2006/relationships/image" Target="../media/image37.svg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11" Type="http://schemas.openxmlformats.org/officeDocument/2006/relationships/image" Target="../media/image25.svg"/><Relationship Id="rId24" Type="http://schemas.openxmlformats.org/officeDocument/2006/relationships/slide" Target="slide16.xml"/><Relationship Id="rId32" Type="http://schemas.openxmlformats.org/officeDocument/2006/relationships/image" Target="../media/image39.svg"/><Relationship Id="rId5" Type="http://schemas.openxmlformats.org/officeDocument/2006/relationships/image" Target="../media/image21.svg"/><Relationship Id="rId15" Type="http://schemas.openxmlformats.org/officeDocument/2006/relationships/slide" Target="slide10.xml"/><Relationship Id="rId23" Type="http://schemas.openxmlformats.org/officeDocument/2006/relationships/image" Target="../media/image33.svg"/><Relationship Id="rId28" Type="http://schemas.openxmlformats.org/officeDocument/2006/relationships/image" Target="../media/image36.png"/><Relationship Id="rId10" Type="http://schemas.openxmlformats.org/officeDocument/2006/relationships/image" Target="../media/image24.png"/><Relationship Id="rId19" Type="http://schemas.openxmlformats.org/officeDocument/2006/relationships/image" Target="../media/image30.png"/><Relationship Id="rId31" Type="http://schemas.openxmlformats.org/officeDocument/2006/relationships/image" Target="../media/image38.png"/><Relationship Id="rId4" Type="http://schemas.openxmlformats.org/officeDocument/2006/relationships/image" Target="../media/image20.png"/><Relationship Id="rId9" Type="http://schemas.openxmlformats.org/officeDocument/2006/relationships/slide" Target="slide7.xml"/><Relationship Id="rId14" Type="http://schemas.openxmlformats.org/officeDocument/2006/relationships/image" Target="../media/image27.svg"/><Relationship Id="rId22" Type="http://schemas.openxmlformats.org/officeDocument/2006/relationships/image" Target="../media/image32.png"/><Relationship Id="rId27" Type="http://schemas.openxmlformats.org/officeDocument/2006/relationships/slide" Target="slide17.xml"/><Relationship Id="rId30" Type="http://schemas.openxmlformats.org/officeDocument/2006/relationships/slide" Target="slide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6.png"/><Relationship Id="rId18" Type="http://schemas.openxmlformats.org/officeDocument/2006/relationships/slide" Target="slide12.xml"/><Relationship Id="rId26" Type="http://schemas.openxmlformats.org/officeDocument/2006/relationships/image" Target="../media/image35.svg"/><Relationship Id="rId3" Type="http://schemas.openxmlformats.org/officeDocument/2006/relationships/slide" Target="slide20.xml"/><Relationship Id="rId21" Type="http://schemas.openxmlformats.org/officeDocument/2006/relationships/slide" Target="slide15.xml"/><Relationship Id="rId7" Type="http://schemas.openxmlformats.org/officeDocument/2006/relationships/image" Target="../media/image22.png"/><Relationship Id="rId12" Type="http://schemas.openxmlformats.org/officeDocument/2006/relationships/slide" Target="slide9.xml"/><Relationship Id="rId17" Type="http://schemas.openxmlformats.org/officeDocument/2006/relationships/image" Target="../media/image29.svg"/><Relationship Id="rId25" Type="http://schemas.openxmlformats.org/officeDocument/2006/relationships/image" Target="../media/image34.png"/><Relationship Id="rId2" Type="http://schemas.openxmlformats.org/officeDocument/2006/relationships/image" Target="../media/image19.jpeg"/><Relationship Id="rId16" Type="http://schemas.openxmlformats.org/officeDocument/2006/relationships/image" Target="../media/image28.png"/><Relationship Id="rId20" Type="http://schemas.openxmlformats.org/officeDocument/2006/relationships/image" Target="../media/image31.svg"/><Relationship Id="rId29" Type="http://schemas.openxmlformats.org/officeDocument/2006/relationships/image" Target="../media/image37.svg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11" Type="http://schemas.openxmlformats.org/officeDocument/2006/relationships/image" Target="../media/image25.svg"/><Relationship Id="rId24" Type="http://schemas.openxmlformats.org/officeDocument/2006/relationships/slide" Target="slide16.xml"/><Relationship Id="rId32" Type="http://schemas.openxmlformats.org/officeDocument/2006/relationships/image" Target="../media/image39.svg"/><Relationship Id="rId5" Type="http://schemas.openxmlformats.org/officeDocument/2006/relationships/image" Target="../media/image21.svg"/><Relationship Id="rId15" Type="http://schemas.openxmlformats.org/officeDocument/2006/relationships/slide" Target="slide10.xml"/><Relationship Id="rId23" Type="http://schemas.openxmlformats.org/officeDocument/2006/relationships/image" Target="../media/image33.svg"/><Relationship Id="rId28" Type="http://schemas.openxmlformats.org/officeDocument/2006/relationships/image" Target="../media/image36.png"/><Relationship Id="rId10" Type="http://schemas.openxmlformats.org/officeDocument/2006/relationships/image" Target="../media/image24.png"/><Relationship Id="rId19" Type="http://schemas.openxmlformats.org/officeDocument/2006/relationships/image" Target="../media/image30.png"/><Relationship Id="rId31" Type="http://schemas.openxmlformats.org/officeDocument/2006/relationships/image" Target="../media/image38.png"/><Relationship Id="rId4" Type="http://schemas.openxmlformats.org/officeDocument/2006/relationships/image" Target="../media/image20.png"/><Relationship Id="rId9" Type="http://schemas.openxmlformats.org/officeDocument/2006/relationships/slide" Target="slide7.xml"/><Relationship Id="rId14" Type="http://schemas.openxmlformats.org/officeDocument/2006/relationships/image" Target="../media/image27.svg"/><Relationship Id="rId22" Type="http://schemas.openxmlformats.org/officeDocument/2006/relationships/image" Target="../media/image32.png"/><Relationship Id="rId27" Type="http://schemas.openxmlformats.org/officeDocument/2006/relationships/slide" Target="slide17.xml"/><Relationship Id="rId30" Type="http://schemas.openxmlformats.org/officeDocument/2006/relationships/slide" Target="slide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svg"/><Relationship Id="rId12" Type="http://schemas.openxmlformats.org/officeDocument/2006/relationships/image" Target="../media/image49.sv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slide" Target="slide6.xml"/><Relationship Id="rId4" Type="http://schemas.openxmlformats.org/officeDocument/2006/relationships/image" Target="../media/image42.jpeg"/><Relationship Id="rId9" Type="http://schemas.openxmlformats.org/officeDocument/2006/relationships/image" Target="../media/image4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46.png"/><Relationship Id="rId7" Type="http://schemas.openxmlformats.org/officeDocument/2006/relationships/image" Target="../media/image5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image" Target="../media/image49.svg"/><Relationship Id="rId4" Type="http://schemas.openxmlformats.org/officeDocument/2006/relationships/image" Target="../media/image47.sv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54.svg"/><Relationship Id="rId7" Type="http://schemas.openxmlformats.org/officeDocument/2006/relationships/slide" Target="slide6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4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3A39DC-8D15-4763-92AE-B95064D9FE03}"/>
              </a:ext>
            </a:extLst>
          </p:cNvPr>
          <p:cNvSpPr txBox="1">
            <a:spLocks/>
          </p:cNvSpPr>
          <p:nvPr/>
        </p:nvSpPr>
        <p:spPr>
          <a:xfrm>
            <a:off x="6096000" y="2067392"/>
            <a:ext cx="5415169" cy="328184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54864">
              <a:spcBef>
                <a:spcPct val="0"/>
              </a:spcBef>
            </a:pPr>
            <a:r>
              <a:rPr lang="ru-RU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700" b="1" spc="600" dirty="0">
                <a:solidFill>
                  <a:srgbClr val="3857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marL="54864">
              <a:spcBef>
                <a:spcPct val="0"/>
              </a:spcBef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">
              <a:spcBef>
                <a:spcPct val="0"/>
              </a:spcBef>
            </a:pPr>
            <a:r>
              <a:rPr lang="ru-RU" sz="5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«ИГРОВАЯ</a:t>
            </a:r>
            <a:br>
              <a:rPr lang="ru-RU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СРЕДА ДОО»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385723"/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9DF245-9686-479C-983D-D9524311A876}"/>
              </a:ext>
            </a:extLst>
          </p:cNvPr>
          <p:cNvSpPr txBox="1">
            <a:spLocks/>
          </p:cNvSpPr>
          <p:nvPr/>
        </p:nvSpPr>
        <p:spPr>
          <a:xfrm>
            <a:off x="7771529" y="5681352"/>
            <a:ext cx="4209456" cy="10219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92100" marR="0" lvl="0" indent="-29210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</a:p>
          <a:p>
            <a:pPr marL="292100" marR="0" lvl="0" indent="-29210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Инюткина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A4398E-DEE7-4BF4-A518-4CDE522347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008" y="1861212"/>
            <a:ext cx="4884495" cy="3597048"/>
          </a:xfrm>
          <a:custGeom>
            <a:avLst/>
            <a:gdLst>
              <a:gd name="connsiteX0" fmla="*/ 0 w 4884495"/>
              <a:gd name="connsiteY0" fmla="*/ 0 h 3597048"/>
              <a:gd name="connsiteX1" fmla="*/ 4884495 w 4884495"/>
              <a:gd name="connsiteY1" fmla="*/ 0 h 3597048"/>
              <a:gd name="connsiteX2" fmla="*/ 4884495 w 4884495"/>
              <a:gd name="connsiteY2" fmla="*/ 3597048 h 3597048"/>
              <a:gd name="connsiteX3" fmla="*/ 0 w 4884495"/>
              <a:gd name="connsiteY3" fmla="*/ 3597048 h 3597048"/>
              <a:gd name="connsiteX4" fmla="*/ 0 w 4884495"/>
              <a:gd name="connsiteY4" fmla="*/ 0 h 359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495" h="3597048" fill="none" extrusionOk="0">
                <a:moveTo>
                  <a:pt x="0" y="0"/>
                </a:moveTo>
                <a:cubicBezTo>
                  <a:pt x="2403656" y="129708"/>
                  <a:pt x="3530940" y="-64990"/>
                  <a:pt x="4884495" y="0"/>
                </a:cubicBezTo>
                <a:cubicBezTo>
                  <a:pt x="4832464" y="1279873"/>
                  <a:pt x="5007968" y="2329038"/>
                  <a:pt x="4884495" y="3597048"/>
                </a:cubicBezTo>
                <a:cubicBezTo>
                  <a:pt x="4090369" y="3497453"/>
                  <a:pt x="2409001" y="3727399"/>
                  <a:pt x="0" y="3597048"/>
                </a:cubicBezTo>
                <a:cubicBezTo>
                  <a:pt x="141201" y="2370533"/>
                  <a:pt x="-160715" y="1706707"/>
                  <a:pt x="0" y="0"/>
                </a:cubicBezTo>
                <a:close/>
              </a:path>
              <a:path w="4884495" h="3597048" stroke="0" extrusionOk="0">
                <a:moveTo>
                  <a:pt x="0" y="0"/>
                </a:moveTo>
                <a:cubicBezTo>
                  <a:pt x="1147172" y="-117334"/>
                  <a:pt x="2533540" y="-99874"/>
                  <a:pt x="4884495" y="0"/>
                </a:cubicBezTo>
                <a:cubicBezTo>
                  <a:pt x="5031911" y="455675"/>
                  <a:pt x="4910758" y="2394311"/>
                  <a:pt x="4884495" y="3597048"/>
                </a:cubicBezTo>
                <a:cubicBezTo>
                  <a:pt x="2805146" y="3616884"/>
                  <a:pt x="908786" y="3702365"/>
                  <a:pt x="0" y="3597048"/>
                </a:cubicBezTo>
                <a:cubicBezTo>
                  <a:pt x="80611" y="2063686"/>
                  <a:pt x="145569" y="1022480"/>
                  <a:pt x="0" y="0"/>
                </a:cubicBezTo>
                <a:close/>
              </a:path>
            </a:pathLst>
          </a:custGeom>
          <a:ln w="762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3864975019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816924C-F740-4B80-BE7B-4FDB9F2FD6A9}"/>
              </a:ext>
            </a:extLst>
          </p:cNvPr>
          <p:cNvCxnSpPr>
            <a:cxnSpLocks/>
          </p:cNvCxnSpPr>
          <p:nvPr/>
        </p:nvCxnSpPr>
        <p:spPr>
          <a:xfrm>
            <a:off x="6979920" y="3261360"/>
            <a:ext cx="0" cy="131064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2728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5739B6-8F0E-4C37-9AE3-72A86F0430FD}"/>
              </a:ext>
            </a:extLst>
          </p:cNvPr>
          <p:cNvSpPr txBox="1"/>
          <p:nvPr/>
        </p:nvSpPr>
        <p:spPr>
          <a:xfrm>
            <a:off x="2133600" y="620842"/>
            <a:ext cx="1005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ПДД-ЦЕНТР</a:t>
            </a:r>
          </a:p>
        </p:txBody>
      </p:sp>
      <p:pic>
        <p:nvPicPr>
          <p:cNvPr id="3" name="Рисунок 2" descr="Такси со сплошной заливкой">
            <a:extLst>
              <a:ext uri="{FF2B5EF4-FFF2-40B4-BE49-F238E27FC236}">
                <a16:creationId xmlns:a16="http://schemas.microsoft.com/office/drawing/2014/main" id="{62FEF6CD-D0C0-4354-ADEF-3552B20EE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9200" y="576496"/>
            <a:ext cx="914400" cy="9144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E74C0482-A8FD-4A13-AF66-9BCA84C0B6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0580" y="317416"/>
            <a:ext cx="3215640" cy="2346960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142A932-643E-4B3F-AFC0-5CAC0A30B875}"/>
              </a:ext>
            </a:extLst>
          </p:cNvPr>
          <p:cNvCxnSpPr>
            <a:cxnSpLocks/>
          </p:cNvCxnSpPr>
          <p:nvPr/>
        </p:nvCxnSpPr>
        <p:spPr>
          <a:xfrm flipH="1">
            <a:off x="7452360" y="1859280"/>
            <a:ext cx="4069080" cy="0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8021FF3-1399-459F-B05E-F70F20110C71}"/>
              </a:ext>
            </a:extLst>
          </p:cNvPr>
          <p:cNvSpPr txBox="1"/>
          <p:nvPr/>
        </p:nvSpPr>
        <p:spPr>
          <a:xfrm>
            <a:off x="5372100" y="1597670"/>
            <a:ext cx="2080260" cy="523220"/>
          </a:xfrm>
          <a:custGeom>
            <a:avLst/>
            <a:gdLst>
              <a:gd name="connsiteX0" fmla="*/ 0 w 2080260"/>
              <a:gd name="connsiteY0" fmla="*/ 0 h 523220"/>
              <a:gd name="connsiteX1" fmla="*/ 478460 w 2080260"/>
              <a:gd name="connsiteY1" fmla="*/ 0 h 523220"/>
              <a:gd name="connsiteX2" fmla="*/ 998525 w 2080260"/>
              <a:gd name="connsiteY2" fmla="*/ 0 h 523220"/>
              <a:gd name="connsiteX3" fmla="*/ 1476985 w 2080260"/>
              <a:gd name="connsiteY3" fmla="*/ 0 h 523220"/>
              <a:gd name="connsiteX4" fmla="*/ 2080260 w 2080260"/>
              <a:gd name="connsiteY4" fmla="*/ 0 h 523220"/>
              <a:gd name="connsiteX5" fmla="*/ 2080260 w 2080260"/>
              <a:gd name="connsiteY5" fmla="*/ 523220 h 523220"/>
              <a:gd name="connsiteX6" fmla="*/ 1622603 w 2080260"/>
              <a:gd name="connsiteY6" fmla="*/ 523220 h 523220"/>
              <a:gd name="connsiteX7" fmla="*/ 1102538 w 2080260"/>
              <a:gd name="connsiteY7" fmla="*/ 523220 h 523220"/>
              <a:gd name="connsiteX8" fmla="*/ 644881 w 2080260"/>
              <a:gd name="connsiteY8" fmla="*/ 523220 h 523220"/>
              <a:gd name="connsiteX9" fmla="*/ 0 w 2080260"/>
              <a:gd name="connsiteY9" fmla="*/ 523220 h 523220"/>
              <a:gd name="connsiteX10" fmla="*/ 0 w 2080260"/>
              <a:gd name="connsiteY10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80260" h="523220" extrusionOk="0">
                <a:moveTo>
                  <a:pt x="0" y="0"/>
                </a:moveTo>
                <a:cubicBezTo>
                  <a:pt x="223394" y="-39490"/>
                  <a:pt x="241139" y="54451"/>
                  <a:pt x="478460" y="0"/>
                </a:cubicBezTo>
                <a:cubicBezTo>
                  <a:pt x="715781" y="-54451"/>
                  <a:pt x="739170" y="26310"/>
                  <a:pt x="998525" y="0"/>
                </a:cubicBezTo>
                <a:cubicBezTo>
                  <a:pt x="1257880" y="-26310"/>
                  <a:pt x="1260988" y="19968"/>
                  <a:pt x="1476985" y="0"/>
                </a:cubicBezTo>
                <a:cubicBezTo>
                  <a:pt x="1692982" y="-19968"/>
                  <a:pt x="1829142" y="37403"/>
                  <a:pt x="2080260" y="0"/>
                </a:cubicBezTo>
                <a:cubicBezTo>
                  <a:pt x="2097904" y="259224"/>
                  <a:pt x="2070067" y="327392"/>
                  <a:pt x="2080260" y="523220"/>
                </a:cubicBezTo>
                <a:cubicBezTo>
                  <a:pt x="1938175" y="547575"/>
                  <a:pt x="1745191" y="495201"/>
                  <a:pt x="1622603" y="523220"/>
                </a:cubicBezTo>
                <a:cubicBezTo>
                  <a:pt x="1500015" y="551239"/>
                  <a:pt x="1232055" y="466164"/>
                  <a:pt x="1102538" y="523220"/>
                </a:cubicBezTo>
                <a:cubicBezTo>
                  <a:pt x="973021" y="580276"/>
                  <a:pt x="873115" y="489426"/>
                  <a:pt x="644881" y="523220"/>
                </a:cubicBezTo>
                <a:cubicBezTo>
                  <a:pt x="416647" y="557014"/>
                  <a:pt x="272633" y="506367"/>
                  <a:pt x="0" y="523220"/>
                </a:cubicBezTo>
                <a:cubicBezTo>
                  <a:pt x="-46664" y="311932"/>
                  <a:pt x="39663" y="121341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СТЕЛЛАЖ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4E1C650-0CD2-4FE4-A93D-3C13A0A6966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350" y="2738174"/>
            <a:ext cx="3970020" cy="2975727"/>
          </a:xfrm>
          <a:custGeom>
            <a:avLst/>
            <a:gdLst>
              <a:gd name="connsiteX0" fmla="*/ 0 w 3970020"/>
              <a:gd name="connsiteY0" fmla="*/ 0 h 2975727"/>
              <a:gd name="connsiteX1" fmla="*/ 661670 w 3970020"/>
              <a:gd name="connsiteY1" fmla="*/ 0 h 2975727"/>
              <a:gd name="connsiteX2" fmla="*/ 1323340 w 3970020"/>
              <a:gd name="connsiteY2" fmla="*/ 0 h 2975727"/>
              <a:gd name="connsiteX3" fmla="*/ 1905610 w 3970020"/>
              <a:gd name="connsiteY3" fmla="*/ 0 h 2975727"/>
              <a:gd name="connsiteX4" fmla="*/ 2527579 w 3970020"/>
              <a:gd name="connsiteY4" fmla="*/ 0 h 2975727"/>
              <a:gd name="connsiteX5" fmla="*/ 3228950 w 3970020"/>
              <a:gd name="connsiteY5" fmla="*/ 0 h 2975727"/>
              <a:gd name="connsiteX6" fmla="*/ 3970020 w 3970020"/>
              <a:gd name="connsiteY6" fmla="*/ 0 h 2975727"/>
              <a:gd name="connsiteX7" fmla="*/ 3970020 w 3970020"/>
              <a:gd name="connsiteY7" fmla="*/ 654660 h 2975727"/>
              <a:gd name="connsiteX8" fmla="*/ 3970020 w 3970020"/>
              <a:gd name="connsiteY8" fmla="*/ 1220048 h 2975727"/>
              <a:gd name="connsiteX9" fmla="*/ 3970020 w 3970020"/>
              <a:gd name="connsiteY9" fmla="*/ 1785436 h 2975727"/>
              <a:gd name="connsiteX10" fmla="*/ 3970020 w 3970020"/>
              <a:gd name="connsiteY10" fmla="*/ 2350824 h 2975727"/>
              <a:gd name="connsiteX11" fmla="*/ 3970020 w 3970020"/>
              <a:gd name="connsiteY11" fmla="*/ 2975727 h 2975727"/>
              <a:gd name="connsiteX12" fmla="*/ 3228950 w 3970020"/>
              <a:gd name="connsiteY12" fmla="*/ 2975727 h 2975727"/>
              <a:gd name="connsiteX13" fmla="*/ 2567280 w 3970020"/>
              <a:gd name="connsiteY13" fmla="*/ 2975727 h 2975727"/>
              <a:gd name="connsiteX14" fmla="*/ 1945310 w 3970020"/>
              <a:gd name="connsiteY14" fmla="*/ 2975727 h 2975727"/>
              <a:gd name="connsiteX15" fmla="*/ 1283640 w 3970020"/>
              <a:gd name="connsiteY15" fmla="*/ 2975727 h 2975727"/>
              <a:gd name="connsiteX16" fmla="*/ 661670 w 3970020"/>
              <a:gd name="connsiteY16" fmla="*/ 2975727 h 2975727"/>
              <a:gd name="connsiteX17" fmla="*/ 0 w 3970020"/>
              <a:gd name="connsiteY17" fmla="*/ 2975727 h 2975727"/>
              <a:gd name="connsiteX18" fmla="*/ 0 w 3970020"/>
              <a:gd name="connsiteY18" fmla="*/ 2380582 h 2975727"/>
              <a:gd name="connsiteX19" fmla="*/ 0 w 3970020"/>
              <a:gd name="connsiteY19" fmla="*/ 1844951 h 2975727"/>
              <a:gd name="connsiteX20" fmla="*/ 0 w 3970020"/>
              <a:gd name="connsiteY20" fmla="*/ 1190291 h 2975727"/>
              <a:gd name="connsiteX21" fmla="*/ 0 w 3970020"/>
              <a:gd name="connsiteY21" fmla="*/ 595145 h 2975727"/>
              <a:gd name="connsiteX22" fmla="*/ 0 w 3970020"/>
              <a:gd name="connsiteY22" fmla="*/ 0 h 2975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970020" h="2975727" fill="none" extrusionOk="0">
                <a:moveTo>
                  <a:pt x="0" y="0"/>
                </a:moveTo>
                <a:cubicBezTo>
                  <a:pt x="208731" y="-24737"/>
                  <a:pt x="402119" y="8633"/>
                  <a:pt x="661670" y="0"/>
                </a:cubicBezTo>
                <a:cubicBezTo>
                  <a:pt x="921221" y="-8633"/>
                  <a:pt x="1134447" y="7167"/>
                  <a:pt x="1323340" y="0"/>
                </a:cubicBezTo>
                <a:cubicBezTo>
                  <a:pt x="1512233" y="-7167"/>
                  <a:pt x="1631105" y="-26517"/>
                  <a:pt x="1905610" y="0"/>
                </a:cubicBezTo>
                <a:cubicBezTo>
                  <a:pt x="2180115" y="26517"/>
                  <a:pt x="2248414" y="30985"/>
                  <a:pt x="2527579" y="0"/>
                </a:cubicBezTo>
                <a:cubicBezTo>
                  <a:pt x="2806744" y="-30985"/>
                  <a:pt x="3076662" y="5357"/>
                  <a:pt x="3228950" y="0"/>
                </a:cubicBezTo>
                <a:cubicBezTo>
                  <a:pt x="3381238" y="-5357"/>
                  <a:pt x="3811542" y="-19665"/>
                  <a:pt x="3970020" y="0"/>
                </a:cubicBezTo>
                <a:cubicBezTo>
                  <a:pt x="3977523" y="319148"/>
                  <a:pt x="3984986" y="493820"/>
                  <a:pt x="3970020" y="654660"/>
                </a:cubicBezTo>
                <a:cubicBezTo>
                  <a:pt x="3955054" y="815500"/>
                  <a:pt x="3957453" y="1064642"/>
                  <a:pt x="3970020" y="1220048"/>
                </a:cubicBezTo>
                <a:cubicBezTo>
                  <a:pt x="3982587" y="1375454"/>
                  <a:pt x="3970436" y="1545917"/>
                  <a:pt x="3970020" y="1785436"/>
                </a:cubicBezTo>
                <a:cubicBezTo>
                  <a:pt x="3969604" y="2024955"/>
                  <a:pt x="3967708" y="2210655"/>
                  <a:pt x="3970020" y="2350824"/>
                </a:cubicBezTo>
                <a:cubicBezTo>
                  <a:pt x="3972332" y="2490993"/>
                  <a:pt x="3955132" y="2755955"/>
                  <a:pt x="3970020" y="2975727"/>
                </a:cubicBezTo>
                <a:cubicBezTo>
                  <a:pt x="3725125" y="2995991"/>
                  <a:pt x="3479871" y="3011128"/>
                  <a:pt x="3228950" y="2975727"/>
                </a:cubicBezTo>
                <a:cubicBezTo>
                  <a:pt x="2978029" y="2940327"/>
                  <a:pt x="2868577" y="2947189"/>
                  <a:pt x="2567280" y="2975727"/>
                </a:cubicBezTo>
                <a:cubicBezTo>
                  <a:pt x="2265983" y="3004266"/>
                  <a:pt x="2219126" y="2993002"/>
                  <a:pt x="1945310" y="2975727"/>
                </a:cubicBezTo>
                <a:cubicBezTo>
                  <a:pt x="1671494" y="2958453"/>
                  <a:pt x="1565381" y="3001845"/>
                  <a:pt x="1283640" y="2975727"/>
                </a:cubicBezTo>
                <a:cubicBezTo>
                  <a:pt x="1001899" y="2949610"/>
                  <a:pt x="905107" y="2954782"/>
                  <a:pt x="661670" y="2975727"/>
                </a:cubicBezTo>
                <a:cubicBezTo>
                  <a:pt x="418233" y="2996673"/>
                  <a:pt x="208700" y="2964805"/>
                  <a:pt x="0" y="2975727"/>
                </a:cubicBezTo>
                <a:cubicBezTo>
                  <a:pt x="21843" y="2739915"/>
                  <a:pt x="-2294" y="2518872"/>
                  <a:pt x="0" y="2380582"/>
                </a:cubicBezTo>
                <a:cubicBezTo>
                  <a:pt x="2294" y="2242292"/>
                  <a:pt x="-10491" y="2077048"/>
                  <a:pt x="0" y="1844951"/>
                </a:cubicBezTo>
                <a:cubicBezTo>
                  <a:pt x="10491" y="1612854"/>
                  <a:pt x="8731" y="1502049"/>
                  <a:pt x="0" y="1190291"/>
                </a:cubicBezTo>
                <a:cubicBezTo>
                  <a:pt x="-8731" y="878533"/>
                  <a:pt x="-14605" y="735257"/>
                  <a:pt x="0" y="595145"/>
                </a:cubicBezTo>
                <a:cubicBezTo>
                  <a:pt x="14605" y="455033"/>
                  <a:pt x="-6837" y="252703"/>
                  <a:pt x="0" y="0"/>
                </a:cubicBezTo>
                <a:close/>
              </a:path>
              <a:path w="3970020" h="2975727" stroke="0" extrusionOk="0">
                <a:moveTo>
                  <a:pt x="0" y="0"/>
                </a:moveTo>
                <a:cubicBezTo>
                  <a:pt x="226830" y="-15083"/>
                  <a:pt x="331533" y="12907"/>
                  <a:pt x="582270" y="0"/>
                </a:cubicBezTo>
                <a:cubicBezTo>
                  <a:pt x="833007" y="-12907"/>
                  <a:pt x="1013885" y="-25831"/>
                  <a:pt x="1164539" y="0"/>
                </a:cubicBezTo>
                <a:cubicBezTo>
                  <a:pt x="1315193" y="25831"/>
                  <a:pt x="1634240" y="-12365"/>
                  <a:pt x="1826209" y="0"/>
                </a:cubicBezTo>
                <a:cubicBezTo>
                  <a:pt x="2018178" y="12365"/>
                  <a:pt x="2292498" y="31001"/>
                  <a:pt x="2527579" y="0"/>
                </a:cubicBezTo>
                <a:cubicBezTo>
                  <a:pt x="2762660" y="-31001"/>
                  <a:pt x="2835933" y="23268"/>
                  <a:pt x="3109849" y="0"/>
                </a:cubicBezTo>
                <a:cubicBezTo>
                  <a:pt x="3383765" y="-23268"/>
                  <a:pt x="3623200" y="41770"/>
                  <a:pt x="3970020" y="0"/>
                </a:cubicBezTo>
                <a:cubicBezTo>
                  <a:pt x="3993480" y="170825"/>
                  <a:pt x="3980859" y="394737"/>
                  <a:pt x="3970020" y="624903"/>
                </a:cubicBezTo>
                <a:cubicBezTo>
                  <a:pt x="3959181" y="855069"/>
                  <a:pt x="3960909" y="893743"/>
                  <a:pt x="3970020" y="1160534"/>
                </a:cubicBezTo>
                <a:cubicBezTo>
                  <a:pt x="3979131" y="1427325"/>
                  <a:pt x="3985881" y="1600572"/>
                  <a:pt x="3970020" y="1815193"/>
                </a:cubicBezTo>
                <a:cubicBezTo>
                  <a:pt x="3954159" y="2029814"/>
                  <a:pt x="3973306" y="2188909"/>
                  <a:pt x="3970020" y="2380582"/>
                </a:cubicBezTo>
                <a:cubicBezTo>
                  <a:pt x="3966734" y="2572255"/>
                  <a:pt x="3998609" y="2710805"/>
                  <a:pt x="3970020" y="2975727"/>
                </a:cubicBezTo>
                <a:cubicBezTo>
                  <a:pt x="3807860" y="3002039"/>
                  <a:pt x="3557728" y="2974258"/>
                  <a:pt x="3427451" y="2975727"/>
                </a:cubicBezTo>
                <a:cubicBezTo>
                  <a:pt x="3297174" y="2977196"/>
                  <a:pt x="3138471" y="2964768"/>
                  <a:pt x="2884881" y="2975727"/>
                </a:cubicBezTo>
                <a:cubicBezTo>
                  <a:pt x="2631291" y="2986687"/>
                  <a:pt x="2381915" y="2997627"/>
                  <a:pt x="2223211" y="2975727"/>
                </a:cubicBezTo>
                <a:cubicBezTo>
                  <a:pt x="2064507" y="2953828"/>
                  <a:pt x="1861178" y="2992212"/>
                  <a:pt x="1521841" y="2975727"/>
                </a:cubicBezTo>
                <a:cubicBezTo>
                  <a:pt x="1182504" y="2959243"/>
                  <a:pt x="1078749" y="2987978"/>
                  <a:pt x="860171" y="2975727"/>
                </a:cubicBezTo>
                <a:cubicBezTo>
                  <a:pt x="641593" y="2963477"/>
                  <a:pt x="209023" y="2979485"/>
                  <a:pt x="0" y="2975727"/>
                </a:cubicBezTo>
                <a:cubicBezTo>
                  <a:pt x="-22960" y="2853463"/>
                  <a:pt x="20679" y="2584528"/>
                  <a:pt x="0" y="2469853"/>
                </a:cubicBezTo>
                <a:cubicBezTo>
                  <a:pt x="-20679" y="2355178"/>
                  <a:pt x="21008" y="2126146"/>
                  <a:pt x="0" y="1844951"/>
                </a:cubicBezTo>
                <a:cubicBezTo>
                  <a:pt x="-21008" y="1563756"/>
                  <a:pt x="18286" y="1460717"/>
                  <a:pt x="0" y="1249805"/>
                </a:cubicBezTo>
                <a:cubicBezTo>
                  <a:pt x="-18286" y="1038893"/>
                  <a:pt x="23626" y="892218"/>
                  <a:pt x="0" y="743932"/>
                </a:cubicBezTo>
                <a:cubicBezTo>
                  <a:pt x="-23626" y="595646"/>
                  <a:pt x="28869" y="340735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23948823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21E939A-0275-4927-AF64-93D4CF6DB6A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3380" y="2708722"/>
            <a:ext cx="3787140" cy="3005179"/>
          </a:xfrm>
          <a:custGeom>
            <a:avLst/>
            <a:gdLst>
              <a:gd name="connsiteX0" fmla="*/ 0 w 3787140"/>
              <a:gd name="connsiteY0" fmla="*/ 0 h 3005179"/>
              <a:gd name="connsiteX1" fmla="*/ 706933 w 3787140"/>
              <a:gd name="connsiteY1" fmla="*/ 0 h 3005179"/>
              <a:gd name="connsiteX2" fmla="*/ 1300251 w 3787140"/>
              <a:gd name="connsiteY2" fmla="*/ 0 h 3005179"/>
              <a:gd name="connsiteX3" fmla="*/ 1931441 w 3787140"/>
              <a:gd name="connsiteY3" fmla="*/ 0 h 3005179"/>
              <a:gd name="connsiteX4" fmla="*/ 2486889 w 3787140"/>
              <a:gd name="connsiteY4" fmla="*/ 0 h 3005179"/>
              <a:gd name="connsiteX5" fmla="*/ 3004464 w 3787140"/>
              <a:gd name="connsiteY5" fmla="*/ 0 h 3005179"/>
              <a:gd name="connsiteX6" fmla="*/ 3787140 w 3787140"/>
              <a:gd name="connsiteY6" fmla="*/ 0 h 3005179"/>
              <a:gd name="connsiteX7" fmla="*/ 3787140 w 3787140"/>
              <a:gd name="connsiteY7" fmla="*/ 631088 h 3005179"/>
              <a:gd name="connsiteX8" fmla="*/ 3787140 w 3787140"/>
              <a:gd name="connsiteY8" fmla="*/ 1202072 h 3005179"/>
              <a:gd name="connsiteX9" fmla="*/ 3787140 w 3787140"/>
              <a:gd name="connsiteY9" fmla="*/ 1773056 h 3005179"/>
              <a:gd name="connsiteX10" fmla="*/ 3787140 w 3787140"/>
              <a:gd name="connsiteY10" fmla="*/ 2313988 h 3005179"/>
              <a:gd name="connsiteX11" fmla="*/ 3787140 w 3787140"/>
              <a:gd name="connsiteY11" fmla="*/ 3005179 h 3005179"/>
              <a:gd name="connsiteX12" fmla="*/ 3118079 w 3787140"/>
              <a:gd name="connsiteY12" fmla="*/ 3005179 h 3005179"/>
              <a:gd name="connsiteX13" fmla="*/ 2524760 w 3787140"/>
              <a:gd name="connsiteY13" fmla="*/ 3005179 h 3005179"/>
              <a:gd name="connsiteX14" fmla="*/ 1969313 w 3787140"/>
              <a:gd name="connsiteY14" fmla="*/ 3005179 h 3005179"/>
              <a:gd name="connsiteX15" fmla="*/ 1338123 w 3787140"/>
              <a:gd name="connsiteY15" fmla="*/ 3005179 h 3005179"/>
              <a:gd name="connsiteX16" fmla="*/ 631190 w 3787140"/>
              <a:gd name="connsiteY16" fmla="*/ 3005179 h 3005179"/>
              <a:gd name="connsiteX17" fmla="*/ 0 w 3787140"/>
              <a:gd name="connsiteY17" fmla="*/ 3005179 h 3005179"/>
              <a:gd name="connsiteX18" fmla="*/ 0 w 3787140"/>
              <a:gd name="connsiteY18" fmla="*/ 2464247 h 3005179"/>
              <a:gd name="connsiteX19" fmla="*/ 0 w 3787140"/>
              <a:gd name="connsiteY19" fmla="*/ 1803107 h 3005179"/>
              <a:gd name="connsiteX20" fmla="*/ 0 w 3787140"/>
              <a:gd name="connsiteY20" fmla="*/ 1172020 h 3005179"/>
              <a:gd name="connsiteX21" fmla="*/ 0 w 3787140"/>
              <a:gd name="connsiteY21" fmla="*/ 661139 h 3005179"/>
              <a:gd name="connsiteX22" fmla="*/ 0 w 3787140"/>
              <a:gd name="connsiteY22" fmla="*/ 0 h 3005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787140" h="3005179" fill="none" extrusionOk="0">
                <a:moveTo>
                  <a:pt x="0" y="0"/>
                </a:moveTo>
                <a:cubicBezTo>
                  <a:pt x="276474" y="18255"/>
                  <a:pt x="531526" y="4841"/>
                  <a:pt x="706933" y="0"/>
                </a:cubicBezTo>
                <a:cubicBezTo>
                  <a:pt x="882340" y="-4841"/>
                  <a:pt x="1010987" y="-23867"/>
                  <a:pt x="1300251" y="0"/>
                </a:cubicBezTo>
                <a:cubicBezTo>
                  <a:pt x="1589515" y="23867"/>
                  <a:pt x="1731232" y="15043"/>
                  <a:pt x="1931441" y="0"/>
                </a:cubicBezTo>
                <a:cubicBezTo>
                  <a:pt x="2131650" y="-15043"/>
                  <a:pt x="2289830" y="7247"/>
                  <a:pt x="2486889" y="0"/>
                </a:cubicBezTo>
                <a:cubicBezTo>
                  <a:pt x="2683948" y="-7247"/>
                  <a:pt x="2852309" y="-15054"/>
                  <a:pt x="3004464" y="0"/>
                </a:cubicBezTo>
                <a:cubicBezTo>
                  <a:pt x="3156620" y="15054"/>
                  <a:pt x="3435370" y="25805"/>
                  <a:pt x="3787140" y="0"/>
                </a:cubicBezTo>
                <a:cubicBezTo>
                  <a:pt x="3813861" y="183249"/>
                  <a:pt x="3803662" y="461129"/>
                  <a:pt x="3787140" y="631088"/>
                </a:cubicBezTo>
                <a:cubicBezTo>
                  <a:pt x="3770618" y="801047"/>
                  <a:pt x="3762825" y="1023659"/>
                  <a:pt x="3787140" y="1202072"/>
                </a:cubicBezTo>
                <a:cubicBezTo>
                  <a:pt x="3811455" y="1380485"/>
                  <a:pt x="3792898" y="1591513"/>
                  <a:pt x="3787140" y="1773056"/>
                </a:cubicBezTo>
                <a:cubicBezTo>
                  <a:pt x="3781382" y="1954599"/>
                  <a:pt x="3776424" y="2125616"/>
                  <a:pt x="3787140" y="2313988"/>
                </a:cubicBezTo>
                <a:cubicBezTo>
                  <a:pt x="3797856" y="2502360"/>
                  <a:pt x="3805360" y="2670351"/>
                  <a:pt x="3787140" y="3005179"/>
                </a:cubicBezTo>
                <a:cubicBezTo>
                  <a:pt x="3522285" y="3022828"/>
                  <a:pt x="3404206" y="2977117"/>
                  <a:pt x="3118079" y="3005179"/>
                </a:cubicBezTo>
                <a:cubicBezTo>
                  <a:pt x="2831952" y="3033241"/>
                  <a:pt x="2737898" y="2978664"/>
                  <a:pt x="2524760" y="3005179"/>
                </a:cubicBezTo>
                <a:cubicBezTo>
                  <a:pt x="2311622" y="3031694"/>
                  <a:pt x="2097363" y="2986379"/>
                  <a:pt x="1969313" y="3005179"/>
                </a:cubicBezTo>
                <a:cubicBezTo>
                  <a:pt x="1841263" y="3023979"/>
                  <a:pt x="1631632" y="3000255"/>
                  <a:pt x="1338123" y="3005179"/>
                </a:cubicBezTo>
                <a:cubicBezTo>
                  <a:pt x="1044614" y="3010104"/>
                  <a:pt x="827909" y="3009257"/>
                  <a:pt x="631190" y="3005179"/>
                </a:cubicBezTo>
                <a:cubicBezTo>
                  <a:pt x="434471" y="3001101"/>
                  <a:pt x="159750" y="2988351"/>
                  <a:pt x="0" y="3005179"/>
                </a:cubicBezTo>
                <a:cubicBezTo>
                  <a:pt x="20199" y="2777615"/>
                  <a:pt x="17374" y="2637396"/>
                  <a:pt x="0" y="2464247"/>
                </a:cubicBezTo>
                <a:cubicBezTo>
                  <a:pt x="-17374" y="2291098"/>
                  <a:pt x="22807" y="2037498"/>
                  <a:pt x="0" y="1803107"/>
                </a:cubicBezTo>
                <a:cubicBezTo>
                  <a:pt x="-22807" y="1568716"/>
                  <a:pt x="20529" y="1322856"/>
                  <a:pt x="0" y="1172020"/>
                </a:cubicBezTo>
                <a:cubicBezTo>
                  <a:pt x="-20529" y="1021184"/>
                  <a:pt x="-21660" y="868497"/>
                  <a:pt x="0" y="661139"/>
                </a:cubicBezTo>
                <a:cubicBezTo>
                  <a:pt x="21660" y="453781"/>
                  <a:pt x="19618" y="320037"/>
                  <a:pt x="0" y="0"/>
                </a:cubicBezTo>
                <a:close/>
              </a:path>
              <a:path w="3787140" h="3005179" stroke="0" extrusionOk="0">
                <a:moveTo>
                  <a:pt x="0" y="0"/>
                </a:moveTo>
                <a:cubicBezTo>
                  <a:pt x="182807" y="-26668"/>
                  <a:pt x="340352" y="25697"/>
                  <a:pt x="669061" y="0"/>
                </a:cubicBezTo>
                <a:cubicBezTo>
                  <a:pt x="997770" y="-25697"/>
                  <a:pt x="996222" y="-12614"/>
                  <a:pt x="1224509" y="0"/>
                </a:cubicBezTo>
                <a:cubicBezTo>
                  <a:pt x="1452796" y="12614"/>
                  <a:pt x="1602655" y="-9099"/>
                  <a:pt x="1931441" y="0"/>
                </a:cubicBezTo>
                <a:cubicBezTo>
                  <a:pt x="2260227" y="9099"/>
                  <a:pt x="2372507" y="-24894"/>
                  <a:pt x="2524760" y="0"/>
                </a:cubicBezTo>
                <a:cubicBezTo>
                  <a:pt x="2677013" y="24894"/>
                  <a:pt x="3029599" y="14489"/>
                  <a:pt x="3193821" y="0"/>
                </a:cubicBezTo>
                <a:cubicBezTo>
                  <a:pt x="3358043" y="-14489"/>
                  <a:pt x="3539352" y="-18678"/>
                  <a:pt x="3787140" y="0"/>
                </a:cubicBezTo>
                <a:cubicBezTo>
                  <a:pt x="3808962" y="143683"/>
                  <a:pt x="3781975" y="302863"/>
                  <a:pt x="3787140" y="510880"/>
                </a:cubicBezTo>
                <a:cubicBezTo>
                  <a:pt x="3792305" y="718897"/>
                  <a:pt x="3806949" y="969147"/>
                  <a:pt x="3787140" y="1111916"/>
                </a:cubicBezTo>
                <a:cubicBezTo>
                  <a:pt x="3767331" y="1254685"/>
                  <a:pt x="3787622" y="1475110"/>
                  <a:pt x="3787140" y="1712952"/>
                </a:cubicBezTo>
                <a:cubicBezTo>
                  <a:pt x="3786658" y="1950794"/>
                  <a:pt x="3779488" y="2032714"/>
                  <a:pt x="3787140" y="2313988"/>
                </a:cubicBezTo>
                <a:cubicBezTo>
                  <a:pt x="3794792" y="2595262"/>
                  <a:pt x="3815310" y="2771217"/>
                  <a:pt x="3787140" y="3005179"/>
                </a:cubicBezTo>
                <a:cubicBezTo>
                  <a:pt x="3626574" y="3007641"/>
                  <a:pt x="3440753" y="2981189"/>
                  <a:pt x="3269564" y="3005179"/>
                </a:cubicBezTo>
                <a:cubicBezTo>
                  <a:pt x="3098375" y="3029169"/>
                  <a:pt x="2817624" y="2994721"/>
                  <a:pt x="2600503" y="3005179"/>
                </a:cubicBezTo>
                <a:cubicBezTo>
                  <a:pt x="2383382" y="3015637"/>
                  <a:pt x="2263450" y="2981232"/>
                  <a:pt x="2082927" y="3005179"/>
                </a:cubicBezTo>
                <a:cubicBezTo>
                  <a:pt x="1902404" y="3029126"/>
                  <a:pt x="1779399" y="3030424"/>
                  <a:pt x="1489608" y="3005179"/>
                </a:cubicBezTo>
                <a:cubicBezTo>
                  <a:pt x="1199817" y="2979934"/>
                  <a:pt x="969568" y="2997385"/>
                  <a:pt x="820547" y="3005179"/>
                </a:cubicBezTo>
                <a:cubicBezTo>
                  <a:pt x="671526" y="3012973"/>
                  <a:pt x="210651" y="3002598"/>
                  <a:pt x="0" y="3005179"/>
                </a:cubicBezTo>
                <a:cubicBezTo>
                  <a:pt x="-16509" y="2698448"/>
                  <a:pt x="-8124" y="2562696"/>
                  <a:pt x="0" y="2374091"/>
                </a:cubicBezTo>
                <a:cubicBezTo>
                  <a:pt x="8124" y="2185486"/>
                  <a:pt x="-23130" y="1983236"/>
                  <a:pt x="0" y="1863211"/>
                </a:cubicBezTo>
                <a:cubicBezTo>
                  <a:pt x="23130" y="1743186"/>
                  <a:pt x="9047" y="1517042"/>
                  <a:pt x="0" y="1352331"/>
                </a:cubicBezTo>
                <a:cubicBezTo>
                  <a:pt x="-9047" y="1187620"/>
                  <a:pt x="-23826" y="940950"/>
                  <a:pt x="0" y="811398"/>
                </a:cubicBezTo>
                <a:cubicBezTo>
                  <a:pt x="23826" y="681846"/>
                  <a:pt x="6839" y="370086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49346062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B17F9-5497-489E-A7AD-5918AE92043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480" y="2257758"/>
            <a:ext cx="2613813" cy="4405302"/>
          </a:xfrm>
          <a:custGeom>
            <a:avLst/>
            <a:gdLst>
              <a:gd name="connsiteX0" fmla="*/ 0 w 2613813"/>
              <a:gd name="connsiteY0" fmla="*/ 0 h 4405302"/>
              <a:gd name="connsiteX1" fmla="*/ 653453 w 2613813"/>
              <a:gd name="connsiteY1" fmla="*/ 0 h 4405302"/>
              <a:gd name="connsiteX2" fmla="*/ 1333045 w 2613813"/>
              <a:gd name="connsiteY2" fmla="*/ 0 h 4405302"/>
              <a:gd name="connsiteX3" fmla="*/ 2012636 w 2613813"/>
              <a:gd name="connsiteY3" fmla="*/ 0 h 4405302"/>
              <a:gd name="connsiteX4" fmla="*/ 2613813 w 2613813"/>
              <a:gd name="connsiteY4" fmla="*/ 0 h 4405302"/>
              <a:gd name="connsiteX5" fmla="*/ 2613813 w 2613813"/>
              <a:gd name="connsiteY5" fmla="*/ 541223 h 4405302"/>
              <a:gd name="connsiteX6" fmla="*/ 2613813 w 2613813"/>
              <a:gd name="connsiteY6" fmla="*/ 1038393 h 4405302"/>
              <a:gd name="connsiteX7" fmla="*/ 2613813 w 2613813"/>
              <a:gd name="connsiteY7" fmla="*/ 1711774 h 4405302"/>
              <a:gd name="connsiteX8" fmla="*/ 2613813 w 2613813"/>
              <a:gd name="connsiteY8" fmla="*/ 2208944 h 4405302"/>
              <a:gd name="connsiteX9" fmla="*/ 2613813 w 2613813"/>
              <a:gd name="connsiteY9" fmla="*/ 2794220 h 4405302"/>
              <a:gd name="connsiteX10" fmla="*/ 2613813 w 2613813"/>
              <a:gd name="connsiteY10" fmla="*/ 3423549 h 4405302"/>
              <a:gd name="connsiteX11" fmla="*/ 2613813 w 2613813"/>
              <a:gd name="connsiteY11" fmla="*/ 4405302 h 4405302"/>
              <a:gd name="connsiteX12" fmla="*/ 1960360 w 2613813"/>
              <a:gd name="connsiteY12" fmla="*/ 4405302 h 4405302"/>
              <a:gd name="connsiteX13" fmla="*/ 1333045 w 2613813"/>
              <a:gd name="connsiteY13" fmla="*/ 4405302 h 4405302"/>
              <a:gd name="connsiteX14" fmla="*/ 758006 w 2613813"/>
              <a:gd name="connsiteY14" fmla="*/ 4405302 h 4405302"/>
              <a:gd name="connsiteX15" fmla="*/ 0 w 2613813"/>
              <a:gd name="connsiteY15" fmla="*/ 4405302 h 4405302"/>
              <a:gd name="connsiteX16" fmla="*/ 0 w 2613813"/>
              <a:gd name="connsiteY16" fmla="*/ 3820026 h 4405302"/>
              <a:gd name="connsiteX17" fmla="*/ 0 w 2613813"/>
              <a:gd name="connsiteY17" fmla="*/ 3190697 h 4405302"/>
              <a:gd name="connsiteX18" fmla="*/ 0 w 2613813"/>
              <a:gd name="connsiteY18" fmla="*/ 2605421 h 4405302"/>
              <a:gd name="connsiteX19" fmla="*/ 0 w 2613813"/>
              <a:gd name="connsiteY19" fmla="*/ 2020146 h 4405302"/>
              <a:gd name="connsiteX20" fmla="*/ 0 w 2613813"/>
              <a:gd name="connsiteY20" fmla="*/ 1478923 h 4405302"/>
              <a:gd name="connsiteX21" fmla="*/ 0 w 2613813"/>
              <a:gd name="connsiteY21" fmla="*/ 937700 h 4405302"/>
              <a:gd name="connsiteX22" fmla="*/ 0 w 2613813"/>
              <a:gd name="connsiteY22" fmla="*/ 0 h 4405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613813" h="4405302" fill="none" extrusionOk="0">
                <a:moveTo>
                  <a:pt x="0" y="0"/>
                </a:moveTo>
                <a:cubicBezTo>
                  <a:pt x="182508" y="20650"/>
                  <a:pt x="488625" y="18836"/>
                  <a:pt x="653453" y="0"/>
                </a:cubicBezTo>
                <a:cubicBezTo>
                  <a:pt x="818281" y="-18836"/>
                  <a:pt x="1019603" y="15983"/>
                  <a:pt x="1333045" y="0"/>
                </a:cubicBezTo>
                <a:cubicBezTo>
                  <a:pt x="1646487" y="-15983"/>
                  <a:pt x="1814131" y="-5422"/>
                  <a:pt x="2012636" y="0"/>
                </a:cubicBezTo>
                <a:cubicBezTo>
                  <a:pt x="2211141" y="5422"/>
                  <a:pt x="2434745" y="-17256"/>
                  <a:pt x="2613813" y="0"/>
                </a:cubicBezTo>
                <a:cubicBezTo>
                  <a:pt x="2598090" y="206442"/>
                  <a:pt x="2595203" y="365290"/>
                  <a:pt x="2613813" y="541223"/>
                </a:cubicBezTo>
                <a:cubicBezTo>
                  <a:pt x="2632423" y="717156"/>
                  <a:pt x="2609483" y="826051"/>
                  <a:pt x="2613813" y="1038393"/>
                </a:cubicBezTo>
                <a:cubicBezTo>
                  <a:pt x="2618144" y="1250735"/>
                  <a:pt x="2606326" y="1405023"/>
                  <a:pt x="2613813" y="1711774"/>
                </a:cubicBezTo>
                <a:cubicBezTo>
                  <a:pt x="2621300" y="2018525"/>
                  <a:pt x="2633370" y="2108528"/>
                  <a:pt x="2613813" y="2208944"/>
                </a:cubicBezTo>
                <a:cubicBezTo>
                  <a:pt x="2594257" y="2309360"/>
                  <a:pt x="2603048" y="2521873"/>
                  <a:pt x="2613813" y="2794220"/>
                </a:cubicBezTo>
                <a:cubicBezTo>
                  <a:pt x="2624578" y="3066567"/>
                  <a:pt x="2640527" y="3176490"/>
                  <a:pt x="2613813" y="3423549"/>
                </a:cubicBezTo>
                <a:cubicBezTo>
                  <a:pt x="2587099" y="3670608"/>
                  <a:pt x="2637043" y="4013061"/>
                  <a:pt x="2613813" y="4405302"/>
                </a:cubicBezTo>
                <a:cubicBezTo>
                  <a:pt x="2392863" y="4405759"/>
                  <a:pt x="2222533" y="4427588"/>
                  <a:pt x="1960360" y="4405302"/>
                </a:cubicBezTo>
                <a:cubicBezTo>
                  <a:pt x="1698187" y="4383016"/>
                  <a:pt x="1471140" y="4380444"/>
                  <a:pt x="1333045" y="4405302"/>
                </a:cubicBezTo>
                <a:cubicBezTo>
                  <a:pt x="1194950" y="4430160"/>
                  <a:pt x="955230" y="4390494"/>
                  <a:pt x="758006" y="4405302"/>
                </a:cubicBezTo>
                <a:cubicBezTo>
                  <a:pt x="560782" y="4420110"/>
                  <a:pt x="192279" y="4390874"/>
                  <a:pt x="0" y="4405302"/>
                </a:cubicBezTo>
                <a:cubicBezTo>
                  <a:pt x="20190" y="4283736"/>
                  <a:pt x="27690" y="3965435"/>
                  <a:pt x="0" y="3820026"/>
                </a:cubicBezTo>
                <a:cubicBezTo>
                  <a:pt x="-27690" y="3674617"/>
                  <a:pt x="7888" y="3456073"/>
                  <a:pt x="0" y="3190697"/>
                </a:cubicBezTo>
                <a:cubicBezTo>
                  <a:pt x="-7888" y="2925321"/>
                  <a:pt x="-1203" y="2769169"/>
                  <a:pt x="0" y="2605421"/>
                </a:cubicBezTo>
                <a:cubicBezTo>
                  <a:pt x="1203" y="2441673"/>
                  <a:pt x="8147" y="2269530"/>
                  <a:pt x="0" y="2020146"/>
                </a:cubicBezTo>
                <a:cubicBezTo>
                  <a:pt x="-8147" y="1770762"/>
                  <a:pt x="5676" y="1631935"/>
                  <a:pt x="0" y="1478923"/>
                </a:cubicBezTo>
                <a:cubicBezTo>
                  <a:pt x="-5676" y="1325911"/>
                  <a:pt x="3625" y="1164660"/>
                  <a:pt x="0" y="937700"/>
                </a:cubicBezTo>
                <a:cubicBezTo>
                  <a:pt x="-3625" y="710740"/>
                  <a:pt x="-21577" y="280970"/>
                  <a:pt x="0" y="0"/>
                </a:cubicBezTo>
                <a:close/>
              </a:path>
              <a:path w="2613813" h="4405302" stroke="0" extrusionOk="0">
                <a:moveTo>
                  <a:pt x="0" y="0"/>
                </a:moveTo>
                <a:cubicBezTo>
                  <a:pt x="168756" y="-17200"/>
                  <a:pt x="289934" y="7921"/>
                  <a:pt x="575039" y="0"/>
                </a:cubicBezTo>
                <a:cubicBezTo>
                  <a:pt x="860144" y="-7921"/>
                  <a:pt x="1080357" y="-22508"/>
                  <a:pt x="1228492" y="0"/>
                </a:cubicBezTo>
                <a:cubicBezTo>
                  <a:pt x="1376627" y="22508"/>
                  <a:pt x="1567131" y="-2002"/>
                  <a:pt x="1829669" y="0"/>
                </a:cubicBezTo>
                <a:cubicBezTo>
                  <a:pt x="2092207" y="2002"/>
                  <a:pt x="2302483" y="-23876"/>
                  <a:pt x="2613813" y="0"/>
                </a:cubicBezTo>
                <a:cubicBezTo>
                  <a:pt x="2619057" y="190737"/>
                  <a:pt x="2585602" y="383094"/>
                  <a:pt x="2613813" y="629329"/>
                </a:cubicBezTo>
                <a:cubicBezTo>
                  <a:pt x="2642024" y="875564"/>
                  <a:pt x="2628042" y="975931"/>
                  <a:pt x="2613813" y="1214605"/>
                </a:cubicBezTo>
                <a:cubicBezTo>
                  <a:pt x="2599584" y="1453279"/>
                  <a:pt x="2596700" y="1725386"/>
                  <a:pt x="2613813" y="1932040"/>
                </a:cubicBezTo>
                <a:cubicBezTo>
                  <a:pt x="2630926" y="2138695"/>
                  <a:pt x="2629273" y="2246687"/>
                  <a:pt x="2613813" y="2473262"/>
                </a:cubicBezTo>
                <a:cubicBezTo>
                  <a:pt x="2598353" y="2699837"/>
                  <a:pt x="2631064" y="2790538"/>
                  <a:pt x="2613813" y="3014485"/>
                </a:cubicBezTo>
                <a:cubicBezTo>
                  <a:pt x="2596562" y="3238432"/>
                  <a:pt x="2644992" y="3376571"/>
                  <a:pt x="2613813" y="3687867"/>
                </a:cubicBezTo>
                <a:cubicBezTo>
                  <a:pt x="2582634" y="3999163"/>
                  <a:pt x="2586874" y="4237720"/>
                  <a:pt x="2613813" y="4405302"/>
                </a:cubicBezTo>
                <a:cubicBezTo>
                  <a:pt x="2477188" y="4403707"/>
                  <a:pt x="2169704" y="4392811"/>
                  <a:pt x="2012636" y="4405302"/>
                </a:cubicBezTo>
                <a:cubicBezTo>
                  <a:pt x="1855568" y="4417793"/>
                  <a:pt x="1584976" y="4424644"/>
                  <a:pt x="1359183" y="4405302"/>
                </a:cubicBezTo>
                <a:cubicBezTo>
                  <a:pt x="1133390" y="4385960"/>
                  <a:pt x="962580" y="4398129"/>
                  <a:pt x="731868" y="4405302"/>
                </a:cubicBezTo>
                <a:cubicBezTo>
                  <a:pt x="501156" y="4412475"/>
                  <a:pt x="217492" y="4402999"/>
                  <a:pt x="0" y="4405302"/>
                </a:cubicBezTo>
                <a:cubicBezTo>
                  <a:pt x="10460" y="4280809"/>
                  <a:pt x="4678" y="4027265"/>
                  <a:pt x="0" y="3820026"/>
                </a:cubicBezTo>
                <a:cubicBezTo>
                  <a:pt x="-4678" y="3612787"/>
                  <a:pt x="-944" y="3447573"/>
                  <a:pt x="0" y="3102591"/>
                </a:cubicBezTo>
                <a:cubicBezTo>
                  <a:pt x="944" y="2757610"/>
                  <a:pt x="13156" y="2723193"/>
                  <a:pt x="0" y="2429209"/>
                </a:cubicBezTo>
                <a:cubicBezTo>
                  <a:pt x="-13156" y="2135225"/>
                  <a:pt x="245" y="1969002"/>
                  <a:pt x="0" y="1755828"/>
                </a:cubicBezTo>
                <a:cubicBezTo>
                  <a:pt x="-245" y="1542654"/>
                  <a:pt x="-5934" y="1398615"/>
                  <a:pt x="0" y="1258658"/>
                </a:cubicBezTo>
                <a:cubicBezTo>
                  <a:pt x="5934" y="1118701"/>
                  <a:pt x="-22532" y="877046"/>
                  <a:pt x="0" y="585276"/>
                </a:cubicBezTo>
                <a:cubicBezTo>
                  <a:pt x="22532" y="293506"/>
                  <a:pt x="-8359" y="195446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263970324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6" name="Рисунок 15" descr="Карта с кнопкой со сплошной заливкой">
            <a:hlinkClick r:id="rId8" action="ppaction://hlinksldjump"/>
            <a:extLst>
              <a:ext uri="{FF2B5EF4-FFF2-40B4-BE49-F238E27FC236}">
                <a16:creationId xmlns:a16="http://schemas.microsoft.com/office/drawing/2014/main" id="{3491D903-9CEF-49E7-87BC-0CE57FB239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792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5739B6-8F0E-4C37-9AE3-72A86F0430FD}"/>
              </a:ext>
            </a:extLst>
          </p:cNvPr>
          <p:cNvSpPr txBox="1"/>
          <p:nvPr/>
        </p:nvSpPr>
        <p:spPr>
          <a:xfrm>
            <a:off x="2133600" y="620842"/>
            <a:ext cx="1005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ПДД-ЦЕНТР</a:t>
            </a:r>
          </a:p>
        </p:txBody>
      </p:sp>
      <p:pic>
        <p:nvPicPr>
          <p:cNvPr id="3" name="Рисунок 2" descr="Такси со сплошной заливкой">
            <a:extLst>
              <a:ext uri="{FF2B5EF4-FFF2-40B4-BE49-F238E27FC236}">
                <a16:creationId xmlns:a16="http://schemas.microsoft.com/office/drawing/2014/main" id="{62FEF6CD-D0C0-4354-ADEF-3552B20EE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9200" y="576496"/>
            <a:ext cx="914400" cy="9144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E74C0482-A8FD-4A13-AF66-9BCA84C0B6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0580" y="317416"/>
            <a:ext cx="3215640" cy="2346960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142A932-643E-4B3F-AFC0-5CAC0A30B875}"/>
              </a:ext>
            </a:extLst>
          </p:cNvPr>
          <p:cNvCxnSpPr>
            <a:cxnSpLocks/>
            <a:endCxn id="17" idx="3"/>
          </p:cNvCxnSpPr>
          <p:nvPr/>
        </p:nvCxnSpPr>
        <p:spPr>
          <a:xfrm flipH="1">
            <a:off x="7024688" y="1838055"/>
            <a:ext cx="2355532" cy="41661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2AA1DEB-0C82-4CA3-84D8-9CE7DB12C558}"/>
              </a:ext>
            </a:extLst>
          </p:cNvPr>
          <p:cNvSpPr txBox="1"/>
          <p:nvPr/>
        </p:nvSpPr>
        <p:spPr>
          <a:xfrm>
            <a:off x="2456498" y="1618106"/>
            <a:ext cx="4568190" cy="523220"/>
          </a:xfrm>
          <a:custGeom>
            <a:avLst/>
            <a:gdLst>
              <a:gd name="connsiteX0" fmla="*/ 0 w 4568190"/>
              <a:gd name="connsiteY0" fmla="*/ 0 h 523220"/>
              <a:gd name="connsiteX1" fmla="*/ 479660 w 4568190"/>
              <a:gd name="connsiteY1" fmla="*/ 0 h 523220"/>
              <a:gd name="connsiteX2" fmla="*/ 1050684 w 4568190"/>
              <a:gd name="connsiteY2" fmla="*/ 0 h 523220"/>
              <a:gd name="connsiteX3" fmla="*/ 1530344 w 4568190"/>
              <a:gd name="connsiteY3" fmla="*/ 0 h 523220"/>
              <a:gd name="connsiteX4" fmla="*/ 2055685 w 4568190"/>
              <a:gd name="connsiteY4" fmla="*/ 0 h 523220"/>
              <a:gd name="connsiteX5" fmla="*/ 2672391 w 4568190"/>
              <a:gd name="connsiteY5" fmla="*/ 0 h 523220"/>
              <a:gd name="connsiteX6" fmla="*/ 3197733 w 4568190"/>
              <a:gd name="connsiteY6" fmla="*/ 0 h 523220"/>
              <a:gd name="connsiteX7" fmla="*/ 3814439 w 4568190"/>
              <a:gd name="connsiteY7" fmla="*/ 0 h 523220"/>
              <a:gd name="connsiteX8" fmla="*/ 4568190 w 4568190"/>
              <a:gd name="connsiteY8" fmla="*/ 0 h 523220"/>
              <a:gd name="connsiteX9" fmla="*/ 4568190 w 4568190"/>
              <a:gd name="connsiteY9" fmla="*/ 523220 h 523220"/>
              <a:gd name="connsiteX10" fmla="*/ 3905802 w 4568190"/>
              <a:gd name="connsiteY10" fmla="*/ 523220 h 523220"/>
              <a:gd name="connsiteX11" fmla="*/ 3334779 w 4568190"/>
              <a:gd name="connsiteY11" fmla="*/ 523220 h 523220"/>
              <a:gd name="connsiteX12" fmla="*/ 2763755 w 4568190"/>
              <a:gd name="connsiteY12" fmla="*/ 523220 h 523220"/>
              <a:gd name="connsiteX13" fmla="*/ 2284095 w 4568190"/>
              <a:gd name="connsiteY13" fmla="*/ 523220 h 523220"/>
              <a:gd name="connsiteX14" fmla="*/ 1804435 w 4568190"/>
              <a:gd name="connsiteY14" fmla="*/ 523220 h 523220"/>
              <a:gd name="connsiteX15" fmla="*/ 1370457 w 4568190"/>
              <a:gd name="connsiteY15" fmla="*/ 523220 h 523220"/>
              <a:gd name="connsiteX16" fmla="*/ 799433 w 4568190"/>
              <a:gd name="connsiteY16" fmla="*/ 523220 h 523220"/>
              <a:gd name="connsiteX17" fmla="*/ 0 w 4568190"/>
              <a:gd name="connsiteY17" fmla="*/ 523220 h 523220"/>
              <a:gd name="connsiteX18" fmla="*/ 0 w 4568190"/>
              <a:gd name="connsiteY18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568190" h="523220" extrusionOk="0">
                <a:moveTo>
                  <a:pt x="0" y="0"/>
                </a:moveTo>
                <a:cubicBezTo>
                  <a:pt x="174050" y="-25016"/>
                  <a:pt x="303773" y="31425"/>
                  <a:pt x="479660" y="0"/>
                </a:cubicBezTo>
                <a:cubicBezTo>
                  <a:pt x="655547" y="-31425"/>
                  <a:pt x="886479" y="46006"/>
                  <a:pt x="1050684" y="0"/>
                </a:cubicBezTo>
                <a:cubicBezTo>
                  <a:pt x="1214889" y="-46006"/>
                  <a:pt x="1421773" y="55908"/>
                  <a:pt x="1530344" y="0"/>
                </a:cubicBezTo>
                <a:cubicBezTo>
                  <a:pt x="1638915" y="-55908"/>
                  <a:pt x="1839512" y="15053"/>
                  <a:pt x="2055685" y="0"/>
                </a:cubicBezTo>
                <a:cubicBezTo>
                  <a:pt x="2271858" y="-15053"/>
                  <a:pt x="2426489" y="60686"/>
                  <a:pt x="2672391" y="0"/>
                </a:cubicBezTo>
                <a:cubicBezTo>
                  <a:pt x="2918293" y="-60686"/>
                  <a:pt x="2997093" y="37353"/>
                  <a:pt x="3197733" y="0"/>
                </a:cubicBezTo>
                <a:cubicBezTo>
                  <a:pt x="3398373" y="-37353"/>
                  <a:pt x="3615555" y="67515"/>
                  <a:pt x="3814439" y="0"/>
                </a:cubicBezTo>
                <a:cubicBezTo>
                  <a:pt x="4013323" y="-67515"/>
                  <a:pt x="4301569" y="45042"/>
                  <a:pt x="4568190" y="0"/>
                </a:cubicBezTo>
                <a:cubicBezTo>
                  <a:pt x="4626329" y="198001"/>
                  <a:pt x="4532420" y="266152"/>
                  <a:pt x="4568190" y="523220"/>
                </a:cubicBezTo>
                <a:cubicBezTo>
                  <a:pt x="4416585" y="573924"/>
                  <a:pt x="4137312" y="446989"/>
                  <a:pt x="3905802" y="523220"/>
                </a:cubicBezTo>
                <a:cubicBezTo>
                  <a:pt x="3674292" y="599451"/>
                  <a:pt x="3609209" y="472296"/>
                  <a:pt x="3334779" y="523220"/>
                </a:cubicBezTo>
                <a:cubicBezTo>
                  <a:pt x="3060349" y="574144"/>
                  <a:pt x="2917857" y="464308"/>
                  <a:pt x="2763755" y="523220"/>
                </a:cubicBezTo>
                <a:cubicBezTo>
                  <a:pt x="2609653" y="582132"/>
                  <a:pt x="2486028" y="489459"/>
                  <a:pt x="2284095" y="523220"/>
                </a:cubicBezTo>
                <a:cubicBezTo>
                  <a:pt x="2082162" y="556981"/>
                  <a:pt x="2029090" y="494330"/>
                  <a:pt x="1804435" y="523220"/>
                </a:cubicBezTo>
                <a:cubicBezTo>
                  <a:pt x="1579780" y="552110"/>
                  <a:pt x="1574706" y="476049"/>
                  <a:pt x="1370457" y="523220"/>
                </a:cubicBezTo>
                <a:cubicBezTo>
                  <a:pt x="1166208" y="570391"/>
                  <a:pt x="1014413" y="476551"/>
                  <a:pt x="799433" y="523220"/>
                </a:cubicBezTo>
                <a:cubicBezTo>
                  <a:pt x="584453" y="569889"/>
                  <a:pt x="331125" y="470873"/>
                  <a:pt x="0" y="523220"/>
                </a:cubicBezTo>
                <a:cubicBezTo>
                  <a:pt x="-23116" y="338901"/>
                  <a:pt x="44624" y="19134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МОБИЛЬНОЕ ПОКРЫТИЕ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921CDBC-CF89-497B-BF47-17C8FAF4BD08}"/>
              </a:ext>
            </a:extLst>
          </p:cNvPr>
          <p:cNvCxnSpPr>
            <a:cxnSpLocks/>
          </p:cNvCxnSpPr>
          <p:nvPr/>
        </p:nvCxnSpPr>
        <p:spPr>
          <a:xfrm flipH="1">
            <a:off x="7024688" y="1995812"/>
            <a:ext cx="2380298" cy="668564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1C7AD2A-E936-432A-AECC-AED20FB6F284}"/>
              </a:ext>
            </a:extLst>
          </p:cNvPr>
          <p:cNvSpPr txBox="1"/>
          <p:nvPr/>
        </p:nvSpPr>
        <p:spPr>
          <a:xfrm>
            <a:off x="2456498" y="2312063"/>
            <a:ext cx="4568190" cy="954107"/>
          </a:xfrm>
          <a:custGeom>
            <a:avLst/>
            <a:gdLst>
              <a:gd name="connsiteX0" fmla="*/ 0 w 4568190"/>
              <a:gd name="connsiteY0" fmla="*/ 0 h 954107"/>
              <a:gd name="connsiteX1" fmla="*/ 479660 w 4568190"/>
              <a:gd name="connsiteY1" fmla="*/ 0 h 954107"/>
              <a:gd name="connsiteX2" fmla="*/ 1050684 w 4568190"/>
              <a:gd name="connsiteY2" fmla="*/ 0 h 954107"/>
              <a:gd name="connsiteX3" fmla="*/ 1530344 w 4568190"/>
              <a:gd name="connsiteY3" fmla="*/ 0 h 954107"/>
              <a:gd name="connsiteX4" fmla="*/ 2055685 w 4568190"/>
              <a:gd name="connsiteY4" fmla="*/ 0 h 954107"/>
              <a:gd name="connsiteX5" fmla="*/ 2672391 w 4568190"/>
              <a:gd name="connsiteY5" fmla="*/ 0 h 954107"/>
              <a:gd name="connsiteX6" fmla="*/ 3197733 w 4568190"/>
              <a:gd name="connsiteY6" fmla="*/ 0 h 954107"/>
              <a:gd name="connsiteX7" fmla="*/ 3814439 w 4568190"/>
              <a:gd name="connsiteY7" fmla="*/ 0 h 954107"/>
              <a:gd name="connsiteX8" fmla="*/ 4568190 w 4568190"/>
              <a:gd name="connsiteY8" fmla="*/ 0 h 954107"/>
              <a:gd name="connsiteX9" fmla="*/ 4568190 w 4568190"/>
              <a:gd name="connsiteY9" fmla="*/ 496136 h 954107"/>
              <a:gd name="connsiteX10" fmla="*/ 4568190 w 4568190"/>
              <a:gd name="connsiteY10" fmla="*/ 954107 h 954107"/>
              <a:gd name="connsiteX11" fmla="*/ 4088530 w 4568190"/>
              <a:gd name="connsiteY11" fmla="*/ 954107 h 954107"/>
              <a:gd name="connsiteX12" fmla="*/ 3517506 w 4568190"/>
              <a:gd name="connsiteY12" fmla="*/ 954107 h 954107"/>
              <a:gd name="connsiteX13" fmla="*/ 3037846 w 4568190"/>
              <a:gd name="connsiteY13" fmla="*/ 954107 h 954107"/>
              <a:gd name="connsiteX14" fmla="*/ 2558186 w 4568190"/>
              <a:gd name="connsiteY14" fmla="*/ 954107 h 954107"/>
              <a:gd name="connsiteX15" fmla="*/ 2124208 w 4568190"/>
              <a:gd name="connsiteY15" fmla="*/ 954107 h 954107"/>
              <a:gd name="connsiteX16" fmla="*/ 1553185 w 4568190"/>
              <a:gd name="connsiteY16" fmla="*/ 954107 h 954107"/>
              <a:gd name="connsiteX17" fmla="*/ 1027843 w 4568190"/>
              <a:gd name="connsiteY17" fmla="*/ 954107 h 954107"/>
              <a:gd name="connsiteX18" fmla="*/ 593865 w 4568190"/>
              <a:gd name="connsiteY18" fmla="*/ 954107 h 954107"/>
              <a:gd name="connsiteX19" fmla="*/ 0 w 4568190"/>
              <a:gd name="connsiteY19" fmla="*/ 954107 h 954107"/>
              <a:gd name="connsiteX20" fmla="*/ 0 w 4568190"/>
              <a:gd name="connsiteY20" fmla="*/ 486595 h 954107"/>
              <a:gd name="connsiteX21" fmla="*/ 0 w 4568190"/>
              <a:gd name="connsiteY21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68190" h="954107" extrusionOk="0">
                <a:moveTo>
                  <a:pt x="0" y="0"/>
                </a:moveTo>
                <a:cubicBezTo>
                  <a:pt x="174050" y="-25016"/>
                  <a:pt x="303773" y="31425"/>
                  <a:pt x="479660" y="0"/>
                </a:cubicBezTo>
                <a:cubicBezTo>
                  <a:pt x="655547" y="-31425"/>
                  <a:pt x="886479" y="46006"/>
                  <a:pt x="1050684" y="0"/>
                </a:cubicBezTo>
                <a:cubicBezTo>
                  <a:pt x="1214889" y="-46006"/>
                  <a:pt x="1421773" y="55908"/>
                  <a:pt x="1530344" y="0"/>
                </a:cubicBezTo>
                <a:cubicBezTo>
                  <a:pt x="1638915" y="-55908"/>
                  <a:pt x="1839512" y="15053"/>
                  <a:pt x="2055685" y="0"/>
                </a:cubicBezTo>
                <a:cubicBezTo>
                  <a:pt x="2271858" y="-15053"/>
                  <a:pt x="2426489" y="60686"/>
                  <a:pt x="2672391" y="0"/>
                </a:cubicBezTo>
                <a:cubicBezTo>
                  <a:pt x="2918293" y="-60686"/>
                  <a:pt x="2997093" y="37353"/>
                  <a:pt x="3197733" y="0"/>
                </a:cubicBezTo>
                <a:cubicBezTo>
                  <a:pt x="3398373" y="-37353"/>
                  <a:pt x="3615555" y="67515"/>
                  <a:pt x="3814439" y="0"/>
                </a:cubicBezTo>
                <a:cubicBezTo>
                  <a:pt x="4013323" y="-67515"/>
                  <a:pt x="4301569" y="45042"/>
                  <a:pt x="4568190" y="0"/>
                </a:cubicBezTo>
                <a:cubicBezTo>
                  <a:pt x="4621006" y="119479"/>
                  <a:pt x="4539615" y="337171"/>
                  <a:pt x="4568190" y="496136"/>
                </a:cubicBezTo>
                <a:cubicBezTo>
                  <a:pt x="4596765" y="655101"/>
                  <a:pt x="4561353" y="742145"/>
                  <a:pt x="4568190" y="954107"/>
                </a:cubicBezTo>
                <a:cubicBezTo>
                  <a:pt x="4392444" y="957849"/>
                  <a:pt x="4311898" y="936412"/>
                  <a:pt x="4088530" y="954107"/>
                </a:cubicBezTo>
                <a:cubicBezTo>
                  <a:pt x="3865162" y="971802"/>
                  <a:pt x="3671608" y="895195"/>
                  <a:pt x="3517506" y="954107"/>
                </a:cubicBezTo>
                <a:cubicBezTo>
                  <a:pt x="3363404" y="1013019"/>
                  <a:pt x="3239779" y="920346"/>
                  <a:pt x="3037846" y="954107"/>
                </a:cubicBezTo>
                <a:cubicBezTo>
                  <a:pt x="2835913" y="987868"/>
                  <a:pt x="2782841" y="925217"/>
                  <a:pt x="2558186" y="954107"/>
                </a:cubicBezTo>
                <a:cubicBezTo>
                  <a:pt x="2333531" y="982997"/>
                  <a:pt x="2328457" y="906936"/>
                  <a:pt x="2124208" y="954107"/>
                </a:cubicBezTo>
                <a:cubicBezTo>
                  <a:pt x="1919959" y="1001278"/>
                  <a:pt x="1767794" y="900308"/>
                  <a:pt x="1553185" y="954107"/>
                </a:cubicBezTo>
                <a:cubicBezTo>
                  <a:pt x="1338576" y="1007906"/>
                  <a:pt x="1184645" y="903594"/>
                  <a:pt x="1027843" y="954107"/>
                </a:cubicBezTo>
                <a:cubicBezTo>
                  <a:pt x="871041" y="1004620"/>
                  <a:pt x="751542" y="915785"/>
                  <a:pt x="593865" y="954107"/>
                </a:cubicBezTo>
                <a:cubicBezTo>
                  <a:pt x="436188" y="992429"/>
                  <a:pt x="200509" y="915635"/>
                  <a:pt x="0" y="954107"/>
                </a:cubicBezTo>
                <a:cubicBezTo>
                  <a:pt x="-42285" y="826915"/>
                  <a:pt x="54326" y="680835"/>
                  <a:pt x="0" y="486595"/>
                </a:cubicBezTo>
                <a:cubicBezTo>
                  <a:pt x="-54326" y="292355"/>
                  <a:pt x="55101" y="15091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МОБИЛЬНЫЕ ЗНАКИ ДОРОЖНОГО ДВИЖЕНИЯ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43B299B-7B46-4911-9E9B-586D83CD1923}"/>
              </a:ext>
            </a:extLst>
          </p:cNvPr>
          <p:cNvCxnSpPr>
            <a:cxnSpLocks/>
            <a:endCxn id="26" idx="0"/>
          </p:cNvCxnSpPr>
          <p:nvPr/>
        </p:nvCxnSpPr>
        <p:spPr>
          <a:xfrm flipH="1">
            <a:off x="9547860" y="2089713"/>
            <a:ext cx="619126" cy="646118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C678DCD-ED17-4D33-9EBE-DDF47829C76F}"/>
              </a:ext>
            </a:extLst>
          </p:cNvPr>
          <p:cNvSpPr txBox="1"/>
          <p:nvPr/>
        </p:nvSpPr>
        <p:spPr>
          <a:xfrm>
            <a:off x="7162800" y="2735831"/>
            <a:ext cx="4770120" cy="523220"/>
          </a:xfrm>
          <a:custGeom>
            <a:avLst/>
            <a:gdLst>
              <a:gd name="connsiteX0" fmla="*/ 0 w 4770120"/>
              <a:gd name="connsiteY0" fmla="*/ 0 h 523220"/>
              <a:gd name="connsiteX1" fmla="*/ 500863 w 4770120"/>
              <a:gd name="connsiteY1" fmla="*/ 0 h 523220"/>
              <a:gd name="connsiteX2" fmla="*/ 1097128 w 4770120"/>
              <a:gd name="connsiteY2" fmla="*/ 0 h 523220"/>
              <a:gd name="connsiteX3" fmla="*/ 1597990 w 4770120"/>
              <a:gd name="connsiteY3" fmla="*/ 0 h 523220"/>
              <a:gd name="connsiteX4" fmla="*/ 2146554 w 4770120"/>
              <a:gd name="connsiteY4" fmla="*/ 0 h 523220"/>
              <a:gd name="connsiteX5" fmla="*/ 2790520 w 4770120"/>
              <a:gd name="connsiteY5" fmla="*/ 0 h 523220"/>
              <a:gd name="connsiteX6" fmla="*/ 3339084 w 4770120"/>
              <a:gd name="connsiteY6" fmla="*/ 0 h 523220"/>
              <a:gd name="connsiteX7" fmla="*/ 3983050 w 4770120"/>
              <a:gd name="connsiteY7" fmla="*/ 0 h 523220"/>
              <a:gd name="connsiteX8" fmla="*/ 4770120 w 4770120"/>
              <a:gd name="connsiteY8" fmla="*/ 0 h 523220"/>
              <a:gd name="connsiteX9" fmla="*/ 4770120 w 4770120"/>
              <a:gd name="connsiteY9" fmla="*/ 523220 h 523220"/>
              <a:gd name="connsiteX10" fmla="*/ 4078453 w 4770120"/>
              <a:gd name="connsiteY10" fmla="*/ 523220 h 523220"/>
              <a:gd name="connsiteX11" fmla="*/ 3482188 w 4770120"/>
              <a:gd name="connsiteY11" fmla="*/ 523220 h 523220"/>
              <a:gd name="connsiteX12" fmla="*/ 2885923 w 4770120"/>
              <a:gd name="connsiteY12" fmla="*/ 523220 h 523220"/>
              <a:gd name="connsiteX13" fmla="*/ 2385060 w 4770120"/>
              <a:gd name="connsiteY13" fmla="*/ 523220 h 523220"/>
              <a:gd name="connsiteX14" fmla="*/ 1884197 w 4770120"/>
              <a:gd name="connsiteY14" fmla="*/ 523220 h 523220"/>
              <a:gd name="connsiteX15" fmla="*/ 1431036 w 4770120"/>
              <a:gd name="connsiteY15" fmla="*/ 523220 h 523220"/>
              <a:gd name="connsiteX16" fmla="*/ 834771 w 4770120"/>
              <a:gd name="connsiteY16" fmla="*/ 523220 h 523220"/>
              <a:gd name="connsiteX17" fmla="*/ 0 w 4770120"/>
              <a:gd name="connsiteY17" fmla="*/ 523220 h 523220"/>
              <a:gd name="connsiteX18" fmla="*/ 0 w 4770120"/>
              <a:gd name="connsiteY18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770120" h="523220" extrusionOk="0">
                <a:moveTo>
                  <a:pt x="0" y="0"/>
                </a:moveTo>
                <a:cubicBezTo>
                  <a:pt x="189853" y="-24590"/>
                  <a:pt x="317607" y="6702"/>
                  <a:pt x="500863" y="0"/>
                </a:cubicBezTo>
                <a:cubicBezTo>
                  <a:pt x="684119" y="-6702"/>
                  <a:pt x="891131" y="7793"/>
                  <a:pt x="1097128" y="0"/>
                </a:cubicBezTo>
                <a:cubicBezTo>
                  <a:pt x="1303126" y="-7793"/>
                  <a:pt x="1390020" y="44167"/>
                  <a:pt x="1597990" y="0"/>
                </a:cubicBezTo>
                <a:cubicBezTo>
                  <a:pt x="1805960" y="-44167"/>
                  <a:pt x="1989538" y="51946"/>
                  <a:pt x="2146554" y="0"/>
                </a:cubicBezTo>
                <a:cubicBezTo>
                  <a:pt x="2303570" y="-51946"/>
                  <a:pt x="2501845" y="46285"/>
                  <a:pt x="2790520" y="0"/>
                </a:cubicBezTo>
                <a:cubicBezTo>
                  <a:pt x="3079195" y="-46285"/>
                  <a:pt x="3223081" y="32090"/>
                  <a:pt x="3339084" y="0"/>
                </a:cubicBezTo>
                <a:cubicBezTo>
                  <a:pt x="3455087" y="-32090"/>
                  <a:pt x="3715542" y="51234"/>
                  <a:pt x="3983050" y="0"/>
                </a:cubicBezTo>
                <a:cubicBezTo>
                  <a:pt x="4250558" y="-51234"/>
                  <a:pt x="4533624" y="91448"/>
                  <a:pt x="4770120" y="0"/>
                </a:cubicBezTo>
                <a:cubicBezTo>
                  <a:pt x="4828259" y="198001"/>
                  <a:pt x="4734350" y="266152"/>
                  <a:pt x="4770120" y="523220"/>
                </a:cubicBezTo>
                <a:cubicBezTo>
                  <a:pt x="4479820" y="554417"/>
                  <a:pt x="4225828" y="459704"/>
                  <a:pt x="4078453" y="523220"/>
                </a:cubicBezTo>
                <a:cubicBezTo>
                  <a:pt x="3931078" y="586736"/>
                  <a:pt x="3734569" y="504328"/>
                  <a:pt x="3482188" y="523220"/>
                </a:cubicBezTo>
                <a:cubicBezTo>
                  <a:pt x="3229807" y="542112"/>
                  <a:pt x="3015257" y="509769"/>
                  <a:pt x="2885923" y="523220"/>
                </a:cubicBezTo>
                <a:cubicBezTo>
                  <a:pt x="2756590" y="536671"/>
                  <a:pt x="2571622" y="495493"/>
                  <a:pt x="2385060" y="523220"/>
                </a:cubicBezTo>
                <a:cubicBezTo>
                  <a:pt x="2198498" y="550947"/>
                  <a:pt x="2115638" y="481825"/>
                  <a:pt x="1884197" y="523220"/>
                </a:cubicBezTo>
                <a:cubicBezTo>
                  <a:pt x="1652756" y="564615"/>
                  <a:pt x="1657419" y="510499"/>
                  <a:pt x="1431036" y="523220"/>
                </a:cubicBezTo>
                <a:cubicBezTo>
                  <a:pt x="1204653" y="535941"/>
                  <a:pt x="1127521" y="487056"/>
                  <a:pt x="834771" y="523220"/>
                </a:cubicBezTo>
                <a:cubicBezTo>
                  <a:pt x="542021" y="559384"/>
                  <a:pt x="398125" y="510796"/>
                  <a:pt x="0" y="523220"/>
                </a:cubicBezTo>
                <a:cubicBezTo>
                  <a:pt x="-23116" y="338901"/>
                  <a:pt x="44624" y="19134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 СВЕТОФОР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0FC420C-E960-4FED-B816-2EEFA36CA4D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8910" y="3429000"/>
            <a:ext cx="2008076" cy="200807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7BB9C50-1C65-4266-A13A-802BDD1363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9035" y="3369094"/>
            <a:ext cx="1571042" cy="3452804"/>
          </a:xfrm>
          <a:prstGeom prst="rect">
            <a:avLst/>
          </a:prstGeom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E481B276-151C-4391-98A8-5ACCE35F7112}"/>
              </a:ext>
            </a:extLst>
          </p:cNvPr>
          <p:cNvGrpSpPr/>
          <p:nvPr/>
        </p:nvGrpSpPr>
        <p:grpSpPr>
          <a:xfrm>
            <a:off x="302181" y="2977285"/>
            <a:ext cx="5230785" cy="3859352"/>
            <a:chOff x="302181" y="2977285"/>
            <a:chExt cx="5230785" cy="3859352"/>
          </a:xfrm>
        </p:grpSpPr>
        <p:pic>
          <p:nvPicPr>
            <p:cNvPr id="33" name="Рисунок 32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DCCE5007-D589-48E9-883A-323CCDC0CA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2181" y="2977285"/>
              <a:ext cx="5029200" cy="3859352"/>
            </a:xfrm>
            <a:prstGeom prst="rect">
              <a:avLst/>
            </a:prstGeom>
          </p:spPr>
        </p:pic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66B2FB15-E7FD-48C3-9BFC-B6255C7F11D1}"/>
                </a:ext>
              </a:extLst>
            </p:cNvPr>
            <p:cNvSpPr/>
            <p:nvPr/>
          </p:nvSpPr>
          <p:spPr>
            <a:xfrm>
              <a:off x="5212080" y="4906961"/>
              <a:ext cx="320886" cy="3329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6" name="Рисунок 35" descr="Карта с кнопкой со сплошной заливкой">
            <a:hlinkClick r:id="rId8" action="ppaction://hlinksldjump"/>
            <a:extLst>
              <a:ext uri="{FF2B5EF4-FFF2-40B4-BE49-F238E27FC236}">
                <a16:creationId xmlns:a16="http://schemas.microsoft.com/office/drawing/2014/main" id="{743C70BD-A04D-49F0-9FE2-A37C5D6009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60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AABD33-3627-4AFB-ADD0-C32325A9EA7A}"/>
              </a:ext>
            </a:extLst>
          </p:cNvPr>
          <p:cNvSpPr txBox="1"/>
          <p:nvPr/>
        </p:nvSpPr>
        <p:spPr>
          <a:xfrm>
            <a:off x="2133600" y="620842"/>
            <a:ext cx="10058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СЮЖЕТНО-РОЛЕВОЙ ИГРЫ</a:t>
            </a:r>
          </a:p>
        </p:txBody>
      </p:sp>
      <p:pic>
        <p:nvPicPr>
          <p:cNvPr id="3" name="Рисунок 2" descr="Киоск со сплошной заливкой">
            <a:extLst>
              <a:ext uri="{FF2B5EF4-FFF2-40B4-BE49-F238E27FC236}">
                <a16:creationId xmlns:a16="http://schemas.microsoft.com/office/drawing/2014/main" id="{4500FEF9-F7D8-45B8-8C9D-417FEEFE3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9200" y="886917"/>
            <a:ext cx="914400" cy="914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E8AA8B-9D01-48AE-88D5-B9FE91B01E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8600" y="1344117"/>
            <a:ext cx="4038600" cy="1508760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DA8D289-63E9-4D47-983C-8BD97438F2B8}"/>
              </a:ext>
            </a:extLst>
          </p:cNvPr>
          <p:cNvCxnSpPr>
            <a:cxnSpLocks/>
          </p:cNvCxnSpPr>
          <p:nvPr/>
        </p:nvCxnSpPr>
        <p:spPr>
          <a:xfrm flipH="1" flipV="1">
            <a:off x="7360920" y="2359445"/>
            <a:ext cx="4023360" cy="239059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25B172B-E463-488C-B63A-4C499FEED157}"/>
              </a:ext>
            </a:extLst>
          </p:cNvPr>
          <p:cNvSpPr txBox="1"/>
          <p:nvPr/>
        </p:nvSpPr>
        <p:spPr>
          <a:xfrm>
            <a:off x="3322320" y="2075284"/>
            <a:ext cx="4038600" cy="523220"/>
          </a:xfrm>
          <a:custGeom>
            <a:avLst/>
            <a:gdLst>
              <a:gd name="connsiteX0" fmla="*/ 0 w 4038600"/>
              <a:gd name="connsiteY0" fmla="*/ 0 h 523220"/>
              <a:gd name="connsiteX1" fmla="*/ 496171 w 4038600"/>
              <a:gd name="connsiteY1" fmla="*/ 0 h 523220"/>
              <a:gd name="connsiteX2" fmla="*/ 1073114 w 4038600"/>
              <a:gd name="connsiteY2" fmla="*/ 0 h 523220"/>
              <a:gd name="connsiteX3" fmla="*/ 1569285 w 4038600"/>
              <a:gd name="connsiteY3" fmla="*/ 0 h 523220"/>
              <a:gd name="connsiteX4" fmla="*/ 2105841 w 4038600"/>
              <a:gd name="connsiteY4" fmla="*/ 0 h 523220"/>
              <a:gd name="connsiteX5" fmla="*/ 2723170 w 4038600"/>
              <a:gd name="connsiteY5" fmla="*/ 0 h 523220"/>
              <a:gd name="connsiteX6" fmla="*/ 3259727 w 4038600"/>
              <a:gd name="connsiteY6" fmla="*/ 0 h 523220"/>
              <a:gd name="connsiteX7" fmla="*/ 4038600 w 4038600"/>
              <a:gd name="connsiteY7" fmla="*/ 0 h 523220"/>
              <a:gd name="connsiteX8" fmla="*/ 4038600 w 4038600"/>
              <a:gd name="connsiteY8" fmla="*/ 523220 h 523220"/>
              <a:gd name="connsiteX9" fmla="*/ 3502043 w 4038600"/>
              <a:gd name="connsiteY9" fmla="*/ 523220 h 523220"/>
              <a:gd name="connsiteX10" fmla="*/ 3005872 w 4038600"/>
              <a:gd name="connsiteY10" fmla="*/ 523220 h 523220"/>
              <a:gd name="connsiteX11" fmla="*/ 2428929 w 4038600"/>
              <a:gd name="connsiteY11" fmla="*/ 523220 h 523220"/>
              <a:gd name="connsiteX12" fmla="*/ 1851987 w 4038600"/>
              <a:gd name="connsiteY12" fmla="*/ 523220 h 523220"/>
              <a:gd name="connsiteX13" fmla="*/ 1355816 w 4038600"/>
              <a:gd name="connsiteY13" fmla="*/ 523220 h 523220"/>
              <a:gd name="connsiteX14" fmla="*/ 859645 w 4038600"/>
              <a:gd name="connsiteY14" fmla="*/ 523220 h 523220"/>
              <a:gd name="connsiteX15" fmla="*/ 0 w 4038600"/>
              <a:gd name="connsiteY15" fmla="*/ 523220 h 523220"/>
              <a:gd name="connsiteX16" fmla="*/ 0 w 4038600"/>
              <a:gd name="connsiteY1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38600" h="523220" extrusionOk="0">
                <a:moveTo>
                  <a:pt x="0" y="0"/>
                </a:moveTo>
                <a:cubicBezTo>
                  <a:pt x="174962" y="-4407"/>
                  <a:pt x="330773" y="51678"/>
                  <a:pt x="496171" y="0"/>
                </a:cubicBezTo>
                <a:cubicBezTo>
                  <a:pt x="661569" y="-51678"/>
                  <a:pt x="878354" y="10496"/>
                  <a:pt x="1073114" y="0"/>
                </a:cubicBezTo>
                <a:cubicBezTo>
                  <a:pt x="1267874" y="-10496"/>
                  <a:pt x="1338280" y="44107"/>
                  <a:pt x="1569285" y="0"/>
                </a:cubicBezTo>
                <a:cubicBezTo>
                  <a:pt x="1800290" y="-44107"/>
                  <a:pt x="1897669" y="35471"/>
                  <a:pt x="2105841" y="0"/>
                </a:cubicBezTo>
                <a:cubicBezTo>
                  <a:pt x="2314013" y="-35471"/>
                  <a:pt x="2502543" y="17357"/>
                  <a:pt x="2723170" y="0"/>
                </a:cubicBezTo>
                <a:cubicBezTo>
                  <a:pt x="2943797" y="-17357"/>
                  <a:pt x="3033265" y="61642"/>
                  <a:pt x="3259727" y="0"/>
                </a:cubicBezTo>
                <a:cubicBezTo>
                  <a:pt x="3486189" y="-61642"/>
                  <a:pt x="3790622" y="41251"/>
                  <a:pt x="4038600" y="0"/>
                </a:cubicBezTo>
                <a:cubicBezTo>
                  <a:pt x="4056716" y="256340"/>
                  <a:pt x="4016314" y="328394"/>
                  <a:pt x="4038600" y="523220"/>
                </a:cubicBezTo>
                <a:cubicBezTo>
                  <a:pt x="3851954" y="569660"/>
                  <a:pt x="3737822" y="477247"/>
                  <a:pt x="3502043" y="523220"/>
                </a:cubicBezTo>
                <a:cubicBezTo>
                  <a:pt x="3266264" y="569193"/>
                  <a:pt x="3176899" y="479321"/>
                  <a:pt x="3005872" y="523220"/>
                </a:cubicBezTo>
                <a:cubicBezTo>
                  <a:pt x="2834845" y="567119"/>
                  <a:pt x="2681454" y="454226"/>
                  <a:pt x="2428929" y="523220"/>
                </a:cubicBezTo>
                <a:cubicBezTo>
                  <a:pt x="2176404" y="592214"/>
                  <a:pt x="2103742" y="498382"/>
                  <a:pt x="1851987" y="523220"/>
                </a:cubicBezTo>
                <a:cubicBezTo>
                  <a:pt x="1600232" y="548058"/>
                  <a:pt x="1599381" y="491195"/>
                  <a:pt x="1355816" y="523220"/>
                </a:cubicBezTo>
                <a:cubicBezTo>
                  <a:pt x="1112251" y="555245"/>
                  <a:pt x="1105951" y="516013"/>
                  <a:pt x="859645" y="523220"/>
                </a:cubicBezTo>
                <a:cubicBezTo>
                  <a:pt x="613339" y="530427"/>
                  <a:pt x="376730" y="444782"/>
                  <a:pt x="0" y="523220"/>
                </a:cubicBezTo>
                <a:cubicBezTo>
                  <a:pt x="-50524" y="345251"/>
                  <a:pt x="30620" y="24286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МОБИЛЬНЫЙ МАКЕТ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B535CB7-7E35-421F-ABC4-010B6D04E70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486" y="3540322"/>
            <a:ext cx="3523029" cy="213997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DD92140-D805-4BEB-976B-13EB5177D0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0203" y="3429000"/>
            <a:ext cx="3152917" cy="2412341"/>
          </a:xfrm>
          <a:prstGeom prst="rect">
            <a:avLst/>
          </a:prstGeom>
        </p:spPr>
      </p:pic>
      <p:pic>
        <p:nvPicPr>
          <p:cNvPr id="25" name="Рисунок 24" descr="Добавить со сплошной заливкой">
            <a:extLst>
              <a:ext uri="{FF2B5EF4-FFF2-40B4-BE49-F238E27FC236}">
                <a16:creationId xmlns:a16="http://schemas.microsoft.com/office/drawing/2014/main" id="{4EE9F580-E890-4A9D-AD41-E679315BF4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27183" y="4154578"/>
            <a:ext cx="914400" cy="914400"/>
          </a:xfrm>
          <a:prstGeom prst="rect">
            <a:avLst/>
          </a:prstGeom>
        </p:spPr>
      </p:pic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B53B899A-87DC-44C0-8CED-EDDAD44FFD6C}"/>
              </a:ext>
            </a:extLst>
          </p:cNvPr>
          <p:cNvGrpSpPr/>
          <p:nvPr/>
        </p:nvGrpSpPr>
        <p:grpSpPr>
          <a:xfrm>
            <a:off x="9328654" y="3429000"/>
            <a:ext cx="2055626" cy="2403812"/>
            <a:chOff x="9757249" y="3086016"/>
            <a:chExt cx="2055626" cy="2403812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E24B3CA-9FF8-44F5-A243-12957758E5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9134158">
              <a:off x="9757249" y="3086016"/>
              <a:ext cx="1760810" cy="1127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CED74E61-2CD0-4BE1-9A60-A6941C697B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661822">
              <a:off x="10005171" y="3583155"/>
              <a:ext cx="1807704" cy="1266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BF648C1B-CAEC-4A27-B32F-6889BBB8E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79628" y="4316234"/>
              <a:ext cx="1658790" cy="1173594"/>
            </a:xfrm>
            <a:prstGeom prst="rect">
              <a:avLst/>
            </a:prstGeom>
          </p:spPr>
        </p:pic>
      </p:grpSp>
      <p:pic>
        <p:nvPicPr>
          <p:cNvPr id="32" name="Рисунок 31" descr="Добавить со сплошной заливкой">
            <a:extLst>
              <a:ext uri="{FF2B5EF4-FFF2-40B4-BE49-F238E27FC236}">
                <a16:creationId xmlns:a16="http://schemas.microsoft.com/office/drawing/2014/main" id="{5B118282-CA4B-4202-8BB5-CAE3867BEC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14456" y="4154578"/>
            <a:ext cx="914400" cy="914400"/>
          </a:xfrm>
          <a:prstGeom prst="rect">
            <a:avLst/>
          </a:prstGeom>
        </p:spPr>
      </p:pic>
      <p:pic>
        <p:nvPicPr>
          <p:cNvPr id="33" name="Рисунок 32" descr="Карта с кнопкой со сплошной заливкой">
            <a:hlinkClick r:id="rId12" action="ppaction://hlinksldjump"/>
            <a:extLst>
              <a:ext uri="{FF2B5EF4-FFF2-40B4-BE49-F238E27FC236}">
                <a16:creationId xmlns:a16="http://schemas.microsoft.com/office/drawing/2014/main" id="{74119B21-7CEA-4EFD-972C-4B9290AFC8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26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AABD33-3627-4AFB-ADD0-C32325A9EA7A}"/>
              </a:ext>
            </a:extLst>
          </p:cNvPr>
          <p:cNvSpPr txBox="1"/>
          <p:nvPr/>
        </p:nvSpPr>
        <p:spPr>
          <a:xfrm>
            <a:off x="2133600" y="620842"/>
            <a:ext cx="10058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СЮЖЕТНО-РОЛЕВОЙ ИГРЫ</a:t>
            </a:r>
          </a:p>
        </p:txBody>
      </p:sp>
      <p:pic>
        <p:nvPicPr>
          <p:cNvPr id="3" name="Рисунок 2" descr="Киоск со сплошной заливкой">
            <a:extLst>
              <a:ext uri="{FF2B5EF4-FFF2-40B4-BE49-F238E27FC236}">
                <a16:creationId xmlns:a16="http://schemas.microsoft.com/office/drawing/2014/main" id="{4500FEF9-F7D8-45B8-8C9D-417FEEFE3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9200" y="886917"/>
            <a:ext cx="914400" cy="914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E8AA8B-9D01-48AE-88D5-B9FE91B01E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8600" y="1344117"/>
            <a:ext cx="4038600" cy="1508760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DA8D289-63E9-4D47-983C-8BD97438F2B8}"/>
              </a:ext>
            </a:extLst>
          </p:cNvPr>
          <p:cNvCxnSpPr>
            <a:cxnSpLocks/>
          </p:cNvCxnSpPr>
          <p:nvPr/>
        </p:nvCxnSpPr>
        <p:spPr>
          <a:xfrm flipH="1" flipV="1">
            <a:off x="7360920" y="2209800"/>
            <a:ext cx="1737360" cy="419148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25B172B-E463-488C-B63A-4C499FEED157}"/>
              </a:ext>
            </a:extLst>
          </p:cNvPr>
          <p:cNvSpPr txBox="1"/>
          <p:nvPr/>
        </p:nvSpPr>
        <p:spPr>
          <a:xfrm>
            <a:off x="5135880" y="1985871"/>
            <a:ext cx="2225040" cy="523220"/>
          </a:xfrm>
          <a:custGeom>
            <a:avLst/>
            <a:gdLst>
              <a:gd name="connsiteX0" fmla="*/ 0 w 2225040"/>
              <a:gd name="connsiteY0" fmla="*/ 0 h 523220"/>
              <a:gd name="connsiteX1" fmla="*/ 511759 w 2225040"/>
              <a:gd name="connsiteY1" fmla="*/ 0 h 523220"/>
              <a:gd name="connsiteX2" fmla="*/ 1068019 w 2225040"/>
              <a:gd name="connsiteY2" fmla="*/ 0 h 523220"/>
              <a:gd name="connsiteX3" fmla="*/ 1579778 w 2225040"/>
              <a:gd name="connsiteY3" fmla="*/ 0 h 523220"/>
              <a:gd name="connsiteX4" fmla="*/ 2225040 w 2225040"/>
              <a:gd name="connsiteY4" fmla="*/ 0 h 523220"/>
              <a:gd name="connsiteX5" fmla="*/ 2225040 w 2225040"/>
              <a:gd name="connsiteY5" fmla="*/ 523220 h 523220"/>
              <a:gd name="connsiteX6" fmla="*/ 1735531 w 2225040"/>
              <a:gd name="connsiteY6" fmla="*/ 523220 h 523220"/>
              <a:gd name="connsiteX7" fmla="*/ 1179271 w 2225040"/>
              <a:gd name="connsiteY7" fmla="*/ 523220 h 523220"/>
              <a:gd name="connsiteX8" fmla="*/ 689762 w 2225040"/>
              <a:gd name="connsiteY8" fmla="*/ 523220 h 523220"/>
              <a:gd name="connsiteX9" fmla="*/ 0 w 2225040"/>
              <a:gd name="connsiteY9" fmla="*/ 523220 h 523220"/>
              <a:gd name="connsiteX10" fmla="*/ 0 w 2225040"/>
              <a:gd name="connsiteY10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25040" h="523220" extrusionOk="0">
                <a:moveTo>
                  <a:pt x="0" y="0"/>
                </a:moveTo>
                <a:cubicBezTo>
                  <a:pt x="203950" y="-57884"/>
                  <a:pt x="282378" y="36793"/>
                  <a:pt x="511759" y="0"/>
                </a:cubicBezTo>
                <a:cubicBezTo>
                  <a:pt x="741140" y="-36793"/>
                  <a:pt x="861182" y="33625"/>
                  <a:pt x="1068019" y="0"/>
                </a:cubicBezTo>
                <a:cubicBezTo>
                  <a:pt x="1274856" y="-33625"/>
                  <a:pt x="1409082" y="29638"/>
                  <a:pt x="1579778" y="0"/>
                </a:cubicBezTo>
                <a:cubicBezTo>
                  <a:pt x="1750474" y="-29638"/>
                  <a:pt x="2039685" y="60854"/>
                  <a:pt x="2225040" y="0"/>
                </a:cubicBezTo>
                <a:cubicBezTo>
                  <a:pt x="2242684" y="259224"/>
                  <a:pt x="2214847" y="327392"/>
                  <a:pt x="2225040" y="523220"/>
                </a:cubicBezTo>
                <a:cubicBezTo>
                  <a:pt x="2007251" y="533078"/>
                  <a:pt x="1847683" y="507524"/>
                  <a:pt x="1735531" y="523220"/>
                </a:cubicBezTo>
                <a:cubicBezTo>
                  <a:pt x="1623379" y="538916"/>
                  <a:pt x="1317002" y="522628"/>
                  <a:pt x="1179271" y="523220"/>
                </a:cubicBezTo>
                <a:cubicBezTo>
                  <a:pt x="1041540" y="523812"/>
                  <a:pt x="909428" y="485618"/>
                  <a:pt x="689762" y="523220"/>
                </a:cubicBezTo>
                <a:cubicBezTo>
                  <a:pt x="470096" y="560822"/>
                  <a:pt x="318724" y="489459"/>
                  <a:pt x="0" y="523220"/>
                </a:cubicBezTo>
                <a:cubicBezTo>
                  <a:pt x="-46664" y="311932"/>
                  <a:pt x="39663" y="121341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СТЕЛЛАЖИ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4C65BA-2CFC-4CD6-824E-DF9D42A26E3C}"/>
              </a:ext>
            </a:extLst>
          </p:cNvPr>
          <p:cNvSpPr txBox="1"/>
          <p:nvPr/>
        </p:nvSpPr>
        <p:spPr>
          <a:xfrm>
            <a:off x="281805" y="2628947"/>
            <a:ext cx="118414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Стирающиеся макеты-таблички под название;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для СРИ: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муляжи продуктов, касса, терминал,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аптечка и пр. 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9428C57-EE49-4308-BE88-C0DD11D184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7186" y="3769710"/>
            <a:ext cx="3782187" cy="2730427"/>
          </a:xfrm>
          <a:custGeom>
            <a:avLst/>
            <a:gdLst>
              <a:gd name="connsiteX0" fmla="*/ 0 w 3782187"/>
              <a:gd name="connsiteY0" fmla="*/ 0 h 2730427"/>
              <a:gd name="connsiteX1" fmla="*/ 554721 w 3782187"/>
              <a:gd name="connsiteY1" fmla="*/ 0 h 2730427"/>
              <a:gd name="connsiteX2" fmla="*/ 1185085 w 3782187"/>
              <a:gd name="connsiteY2" fmla="*/ 0 h 2730427"/>
              <a:gd name="connsiteX3" fmla="*/ 1891094 w 3782187"/>
              <a:gd name="connsiteY3" fmla="*/ 0 h 2730427"/>
              <a:gd name="connsiteX4" fmla="*/ 2407992 w 3782187"/>
              <a:gd name="connsiteY4" fmla="*/ 0 h 2730427"/>
              <a:gd name="connsiteX5" fmla="*/ 2962713 w 3782187"/>
              <a:gd name="connsiteY5" fmla="*/ 0 h 2730427"/>
              <a:gd name="connsiteX6" fmla="*/ 3782187 w 3782187"/>
              <a:gd name="connsiteY6" fmla="*/ 0 h 2730427"/>
              <a:gd name="connsiteX7" fmla="*/ 3782187 w 3782187"/>
              <a:gd name="connsiteY7" fmla="*/ 600694 h 2730427"/>
              <a:gd name="connsiteX8" fmla="*/ 3782187 w 3782187"/>
              <a:gd name="connsiteY8" fmla="*/ 1310605 h 2730427"/>
              <a:gd name="connsiteX9" fmla="*/ 3782187 w 3782187"/>
              <a:gd name="connsiteY9" fmla="*/ 2047820 h 2730427"/>
              <a:gd name="connsiteX10" fmla="*/ 3782187 w 3782187"/>
              <a:gd name="connsiteY10" fmla="*/ 2730427 h 2730427"/>
              <a:gd name="connsiteX11" fmla="*/ 3227466 w 3782187"/>
              <a:gd name="connsiteY11" fmla="*/ 2730427 h 2730427"/>
              <a:gd name="connsiteX12" fmla="*/ 2521458 w 3782187"/>
              <a:gd name="connsiteY12" fmla="*/ 2730427 h 2730427"/>
              <a:gd name="connsiteX13" fmla="*/ 1891094 w 3782187"/>
              <a:gd name="connsiteY13" fmla="*/ 2730427 h 2730427"/>
              <a:gd name="connsiteX14" fmla="*/ 1374195 w 3782187"/>
              <a:gd name="connsiteY14" fmla="*/ 2730427 h 2730427"/>
              <a:gd name="connsiteX15" fmla="*/ 819474 w 3782187"/>
              <a:gd name="connsiteY15" fmla="*/ 2730427 h 2730427"/>
              <a:gd name="connsiteX16" fmla="*/ 0 w 3782187"/>
              <a:gd name="connsiteY16" fmla="*/ 2730427 h 2730427"/>
              <a:gd name="connsiteX17" fmla="*/ 0 w 3782187"/>
              <a:gd name="connsiteY17" fmla="*/ 2020516 h 2730427"/>
              <a:gd name="connsiteX18" fmla="*/ 0 w 3782187"/>
              <a:gd name="connsiteY18" fmla="*/ 1392518 h 2730427"/>
              <a:gd name="connsiteX19" fmla="*/ 0 w 3782187"/>
              <a:gd name="connsiteY19" fmla="*/ 791824 h 2730427"/>
              <a:gd name="connsiteX20" fmla="*/ 0 w 3782187"/>
              <a:gd name="connsiteY20" fmla="*/ 0 h 2730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82187" h="2730427" fill="none" extrusionOk="0">
                <a:moveTo>
                  <a:pt x="0" y="0"/>
                </a:moveTo>
                <a:cubicBezTo>
                  <a:pt x="146857" y="23939"/>
                  <a:pt x="442287" y="-12412"/>
                  <a:pt x="554721" y="0"/>
                </a:cubicBezTo>
                <a:cubicBezTo>
                  <a:pt x="667155" y="12412"/>
                  <a:pt x="1036079" y="3511"/>
                  <a:pt x="1185085" y="0"/>
                </a:cubicBezTo>
                <a:cubicBezTo>
                  <a:pt x="1334091" y="-3511"/>
                  <a:pt x="1562438" y="13270"/>
                  <a:pt x="1891094" y="0"/>
                </a:cubicBezTo>
                <a:cubicBezTo>
                  <a:pt x="2219750" y="-13270"/>
                  <a:pt x="2159059" y="9834"/>
                  <a:pt x="2407992" y="0"/>
                </a:cubicBezTo>
                <a:cubicBezTo>
                  <a:pt x="2656925" y="-9834"/>
                  <a:pt x="2773657" y="6294"/>
                  <a:pt x="2962713" y="0"/>
                </a:cubicBezTo>
                <a:cubicBezTo>
                  <a:pt x="3151769" y="-6294"/>
                  <a:pt x="3447301" y="28731"/>
                  <a:pt x="3782187" y="0"/>
                </a:cubicBezTo>
                <a:cubicBezTo>
                  <a:pt x="3789813" y="178973"/>
                  <a:pt x="3772615" y="318063"/>
                  <a:pt x="3782187" y="600694"/>
                </a:cubicBezTo>
                <a:cubicBezTo>
                  <a:pt x="3791759" y="883325"/>
                  <a:pt x="3815367" y="984916"/>
                  <a:pt x="3782187" y="1310605"/>
                </a:cubicBezTo>
                <a:cubicBezTo>
                  <a:pt x="3749007" y="1636294"/>
                  <a:pt x="3770661" y="1835409"/>
                  <a:pt x="3782187" y="2047820"/>
                </a:cubicBezTo>
                <a:cubicBezTo>
                  <a:pt x="3793713" y="2260232"/>
                  <a:pt x="3748445" y="2402088"/>
                  <a:pt x="3782187" y="2730427"/>
                </a:cubicBezTo>
                <a:cubicBezTo>
                  <a:pt x="3661636" y="2707484"/>
                  <a:pt x="3429490" y="2752499"/>
                  <a:pt x="3227466" y="2730427"/>
                </a:cubicBezTo>
                <a:cubicBezTo>
                  <a:pt x="3025442" y="2708355"/>
                  <a:pt x="2793666" y="2699047"/>
                  <a:pt x="2521458" y="2730427"/>
                </a:cubicBezTo>
                <a:cubicBezTo>
                  <a:pt x="2249250" y="2761807"/>
                  <a:pt x="2071289" y="2754766"/>
                  <a:pt x="1891094" y="2730427"/>
                </a:cubicBezTo>
                <a:cubicBezTo>
                  <a:pt x="1710899" y="2706088"/>
                  <a:pt x="1479720" y="2731760"/>
                  <a:pt x="1374195" y="2730427"/>
                </a:cubicBezTo>
                <a:cubicBezTo>
                  <a:pt x="1268670" y="2729094"/>
                  <a:pt x="959316" y="2732405"/>
                  <a:pt x="819474" y="2730427"/>
                </a:cubicBezTo>
                <a:cubicBezTo>
                  <a:pt x="679632" y="2728449"/>
                  <a:pt x="261213" y="2749497"/>
                  <a:pt x="0" y="2730427"/>
                </a:cubicBezTo>
                <a:cubicBezTo>
                  <a:pt x="26793" y="2418547"/>
                  <a:pt x="-14358" y="2325944"/>
                  <a:pt x="0" y="2020516"/>
                </a:cubicBezTo>
                <a:cubicBezTo>
                  <a:pt x="14358" y="1715088"/>
                  <a:pt x="-13349" y="1604739"/>
                  <a:pt x="0" y="1392518"/>
                </a:cubicBezTo>
                <a:cubicBezTo>
                  <a:pt x="13349" y="1180297"/>
                  <a:pt x="-111" y="983787"/>
                  <a:pt x="0" y="791824"/>
                </a:cubicBezTo>
                <a:cubicBezTo>
                  <a:pt x="111" y="599861"/>
                  <a:pt x="-19602" y="360817"/>
                  <a:pt x="0" y="0"/>
                </a:cubicBezTo>
                <a:close/>
              </a:path>
              <a:path w="3782187" h="2730427" stroke="0" extrusionOk="0">
                <a:moveTo>
                  <a:pt x="0" y="0"/>
                </a:moveTo>
                <a:cubicBezTo>
                  <a:pt x="234773" y="17156"/>
                  <a:pt x="323152" y="5611"/>
                  <a:pt x="630365" y="0"/>
                </a:cubicBezTo>
                <a:cubicBezTo>
                  <a:pt x="937578" y="-5611"/>
                  <a:pt x="1034832" y="-23569"/>
                  <a:pt x="1185085" y="0"/>
                </a:cubicBezTo>
                <a:cubicBezTo>
                  <a:pt x="1335338" y="23569"/>
                  <a:pt x="1522567" y="25577"/>
                  <a:pt x="1853272" y="0"/>
                </a:cubicBezTo>
                <a:cubicBezTo>
                  <a:pt x="2183977" y="-25577"/>
                  <a:pt x="2273634" y="-28528"/>
                  <a:pt x="2483636" y="0"/>
                </a:cubicBezTo>
                <a:cubicBezTo>
                  <a:pt x="2693638" y="28528"/>
                  <a:pt x="2992134" y="-33446"/>
                  <a:pt x="3189644" y="0"/>
                </a:cubicBezTo>
                <a:cubicBezTo>
                  <a:pt x="3387154" y="33446"/>
                  <a:pt x="3548008" y="27111"/>
                  <a:pt x="3782187" y="0"/>
                </a:cubicBezTo>
                <a:cubicBezTo>
                  <a:pt x="3801925" y="303426"/>
                  <a:pt x="3796750" y="494995"/>
                  <a:pt x="3782187" y="655302"/>
                </a:cubicBezTo>
                <a:cubicBezTo>
                  <a:pt x="3767624" y="815609"/>
                  <a:pt x="3783883" y="1012370"/>
                  <a:pt x="3782187" y="1255996"/>
                </a:cubicBezTo>
                <a:cubicBezTo>
                  <a:pt x="3780491" y="1499622"/>
                  <a:pt x="3765854" y="1611436"/>
                  <a:pt x="3782187" y="1883995"/>
                </a:cubicBezTo>
                <a:cubicBezTo>
                  <a:pt x="3798520" y="2156554"/>
                  <a:pt x="3792735" y="2370187"/>
                  <a:pt x="3782187" y="2730427"/>
                </a:cubicBezTo>
                <a:cubicBezTo>
                  <a:pt x="3583739" y="2741225"/>
                  <a:pt x="3394224" y="2711676"/>
                  <a:pt x="3189644" y="2730427"/>
                </a:cubicBezTo>
                <a:cubicBezTo>
                  <a:pt x="2985064" y="2749178"/>
                  <a:pt x="2748027" y="2730289"/>
                  <a:pt x="2559280" y="2730427"/>
                </a:cubicBezTo>
                <a:cubicBezTo>
                  <a:pt x="2370533" y="2730565"/>
                  <a:pt x="2217339" y="2710071"/>
                  <a:pt x="2042381" y="2730427"/>
                </a:cubicBezTo>
                <a:cubicBezTo>
                  <a:pt x="1867423" y="2750783"/>
                  <a:pt x="1583133" y="2720269"/>
                  <a:pt x="1374195" y="2730427"/>
                </a:cubicBezTo>
                <a:cubicBezTo>
                  <a:pt x="1165257" y="2740585"/>
                  <a:pt x="1040993" y="2745990"/>
                  <a:pt x="781652" y="2730427"/>
                </a:cubicBezTo>
                <a:cubicBezTo>
                  <a:pt x="522311" y="2714864"/>
                  <a:pt x="156576" y="2701020"/>
                  <a:pt x="0" y="2730427"/>
                </a:cubicBezTo>
                <a:cubicBezTo>
                  <a:pt x="-3210" y="2543190"/>
                  <a:pt x="-32321" y="2200715"/>
                  <a:pt x="0" y="2047820"/>
                </a:cubicBezTo>
                <a:cubicBezTo>
                  <a:pt x="32321" y="1894925"/>
                  <a:pt x="-17236" y="1557689"/>
                  <a:pt x="0" y="1392518"/>
                </a:cubicBezTo>
                <a:cubicBezTo>
                  <a:pt x="17236" y="1227347"/>
                  <a:pt x="-8091" y="932901"/>
                  <a:pt x="0" y="737215"/>
                </a:cubicBezTo>
                <a:cubicBezTo>
                  <a:pt x="8091" y="541529"/>
                  <a:pt x="-12687" y="258700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62587920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36F6E52-8B59-4FEE-AF72-C848E7911A1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293" y="3245500"/>
            <a:ext cx="4200144" cy="1257240"/>
          </a:xfrm>
          <a:custGeom>
            <a:avLst/>
            <a:gdLst>
              <a:gd name="connsiteX0" fmla="*/ 0 w 4200144"/>
              <a:gd name="connsiteY0" fmla="*/ 0 h 1257240"/>
              <a:gd name="connsiteX1" fmla="*/ 684023 w 4200144"/>
              <a:gd name="connsiteY1" fmla="*/ 0 h 1257240"/>
              <a:gd name="connsiteX2" fmla="*/ 1284044 w 4200144"/>
              <a:gd name="connsiteY2" fmla="*/ 0 h 1257240"/>
              <a:gd name="connsiteX3" fmla="*/ 1968067 w 4200144"/>
              <a:gd name="connsiteY3" fmla="*/ 0 h 1257240"/>
              <a:gd name="connsiteX4" fmla="*/ 2442084 w 4200144"/>
              <a:gd name="connsiteY4" fmla="*/ 0 h 1257240"/>
              <a:gd name="connsiteX5" fmla="*/ 2958101 w 4200144"/>
              <a:gd name="connsiteY5" fmla="*/ 0 h 1257240"/>
              <a:gd name="connsiteX6" fmla="*/ 3600123 w 4200144"/>
              <a:gd name="connsiteY6" fmla="*/ 0 h 1257240"/>
              <a:gd name="connsiteX7" fmla="*/ 4200144 w 4200144"/>
              <a:gd name="connsiteY7" fmla="*/ 0 h 1257240"/>
              <a:gd name="connsiteX8" fmla="*/ 4200144 w 4200144"/>
              <a:gd name="connsiteY8" fmla="*/ 590903 h 1257240"/>
              <a:gd name="connsiteX9" fmla="*/ 4200144 w 4200144"/>
              <a:gd name="connsiteY9" fmla="*/ 1257240 h 1257240"/>
              <a:gd name="connsiteX10" fmla="*/ 3684126 w 4200144"/>
              <a:gd name="connsiteY10" fmla="*/ 1257240 h 1257240"/>
              <a:gd name="connsiteX11" fmla="*/ 3084106 w 4200144"/>
              <a:gd name="connsiteY11" fmla="*/ 1257240 h 1257240"/>
              <a:gd name="connsiteX12" fmla="*/ 2526087 w 4200144"/>
              <a:gd name="connsiteY12" fmla="*/ 1257240 h 1257240"/>
              <a:gd name="connsiteX13" fmla="*/ 1968067 w 4200144"/>
              <a:gd name="connsiteY13" fmla="*/ 1257240 h 1257240"/>
              <a:gd name="connsiteX14" fmla="*/ 1284044 w 4200144"/>
              <a:gd name="connsiteY14" fmla="*/ 1257240 h 1257240"/>
              <a:gd name="connsiteX15" fmla="*/ 600021 w 4200144"/>
              <a:gd name="connsiteY15" fmla="*/ 1257240 h 1257240"/>
              <a:gd name="connsiteX16" fmla="*/ 0 w 4200144"/>
              <a:gd name="connsiteY16" fmla="*/ 1257240 h 1257240"/>
              <a:gd name="connsiteX17" fmla="*/ 0 w 4200144"/>
              <a:gd name="connsiteY17" fmla="*/ 628620 h 1257240"/>
              <a:gd name="connsiteX18" fmla="*/ 0 w 4200144"/>
              <a:gd name="connsiteY18" fmla="*/ 0 h 125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00144" h="1257240" fill="none" extrusionOk="0">
                <a:moveTo>
                  <a:pt x="0" y="0"/>
                </a:moveTo>
                <a:cubicBezTo>
                  <a:pt x="316734" y="28401"/>
                  <a:pt x="532080" y="20589"/>
                  <a:pt x="684023" y="0"/>
                </a:cubicBezTo>
                <a:cubicBezTo>
                  <a:pt x="835966" y="-20589"/>
                  <a:pt x="998379" y="21487"/>
                  <a:pt x="1284044" y="0"/>
                </a:cubicBezTo>
                <a:cubicBezTo>
                  <a:pt x="1569709" y="-21487"/>
                  <a:pt x="1630553" y="31284"/>
                  <a:pt x="1968067" y="0"/>
                </a:cubicBezTo>
                <a:cubicBezTo>
                  <a:pt x="2305581" y="-31284"/>
                  <a:pt x="2225865" y="-8661"/>
                  <a:pt x="2442084" y="0"/>
                </a:cubicBezTo>
                <a:cubicBezTo>
                  <a:pt x="2658303" y="8661"/>
                  <a:pt x="2750524" y="18138"/>
                  <a:pt x="2958101" y="0"/>
                </a:cubicBezTo>
                <a:cubicBezTo>
                  <a:pt x="3165678" y="-18138"/>
                  <a:pt x="3375253" y="12471"/>
                  <a:pt x="3600123" y="0"/>
                </a:cubicBezTo>
                <a:cubicBezTo>
                  <a:pt x="3824993" y="-12471"/>
                  <a:pt x="3923601" y="-15752"/>
                  <a:pt x="4200144" y="0"/>
                </a:cubicBezTo>
                <a:cubicBezTo>
                  <a:pt x="4200209" y="140494"/>
                  <a:pt x="4197518" y="459706"/>
                  <a:pt x="4200144" y="590903"/>
                </a:cubicBezTo>
                <a:cubicBezTo>
                  <a:pt x="4202770" y="722100"/>
                  <a:pt x="4211294" y="1105955"/>
                  <a:pt x="4200144" y="1257240"/>
                </a:cubicBezTo>
                <a:cubicBezTo>
                  <a:pt x="3953815" y="1276571"/>
                  <a:pt x="3840581" y="1241605"/>
                  <a:pt x="3684126" y="1257240"/>
                </a:cubicBezTo>
                <a:cubicBezTo>
                  <a:pt x="3527671" y="1272875"/>
                  <a:pt x="3378374" y="1255288"/>
                  <a:pt x="3084106" y="1257240"/>
                </a:cubicBezTo>
                <a:cubicBezTo>
                  <a:pt x="2789838" y="1259192"/>
                  <a:pt x="2649525" y="1266382"/>
                  <a:pt x="2526087" y="1257240"/>
                </a:cubicBezTo>
                <a:cubicBezTo>
                  <a:pt x="2402649" y="1248098"/>
                  <a:pt x="2155853" y="1267026"/>
                  <a:pt x="1968067" y="1257240"/>
                </a:cubicBezTo>
                <a:cubicBezTo>
                  <a:pt x="1780281" y="1247454"/>
                  <a:pt x="1517519" y="1256603"/>
                  <a:pt x="1284044" y="1257240"/>
                </a:cubicBezTo>
                <a:cubicBezTo>
                  <a:pt x="1050569" y="1257877"/>
                  <a:pt x="855892" y="1260997"/>
                  <a:pt x="600021" y="1257240"/>
                </a:cubicBezTo>
                <a:cubicBezTo>
                  <a:pt x="344150" y="1253483"/>
                  <a:pt x="133060" y="1239811"/>
                  <a:pt x="0" y="1257240"/>
                </a:cubicBezTo>
                <a:cubicBezTo>
                  <a:pt x="27786" y="991441"/>
                  <a:pt x="14353" y="859531"/>
                  <a:pt x="0" y="628620"/>
                </a:cubicBezTo>
                <a:cubicBezTo>
                  <a:pt x="-14353" y="397709"/>
                  <a:pt x="-11337" y="228973"/>
                  <a:pt x="0" y="0"/>
                </a:cubicBezTo>
                <a:close/>
              </a:path>
              <a:path w="4200144" h="1257240" stroke="0" extrusionOk="0">
                <a:moveTo>
                  <a:pt x="0" y="0"/>
                </a:moveTo>
                <a:cubicBezTo>
                  <a:pt x="249526" y="18329"/>
                  <a:pt x="422308" y="-31574"/>
                  <a:pt x="684023" y="0"/>
                </a:cubicBezTo>
                <a:cubicBezTo>
                  <a:pt x="945738" y="31574"/>
                  <a:pt x="1110989" y="28975"/>
                  <a:pt x="1368047" y="0"/>
                </a:cubicBezTo>
                <a:cubicBezTo>
                  <a:pt x="1625105" y="-28975"/>
                  <a:pt x="1831130" y="-12739"/>
                  <a:pt x="2052070" y="0"/>
                </a:cubicBezTo>
                <a:cubicBezTo>
                  <a:pt x="2273010" y="12739"/>
                  <a:pt x="2475595" y="-22605"/>
                  <a:pt x="2694092" y="0"/>
                </a:cubicBezTo>
                <a:cubicBezTo>
                  <a:pt x="2912589" y="22605"/>
                  <a:pt x="3129722" y="-22411"/>
                  <a:pt x="3252111" y="0"/>
                </a:cubicBezTo>
                <a:cubicBezTo>
                  <a:pt x="3374500" y="22411"/>
                  <a:pt x="3746611" y="41836"/>
                  <a:pt x="4200144" y="0"/>
                </a:cubicBezTo>
                <a:cubicBezTo>
                  <a:pt x="4185100" y="150351"/>
                  <a:pt x="4181641" y="490108"/>
                  <a:pt x="4200144" y="616048"/>
                </a:cubicBezTo>
                <a:cubicBezTo>
                  <a:pt x="4218647" y="741988"/>
                  <a:pt x="4202806" y="961946"/>
                  <a:pt x="4200144" y="1257240"/>
                </a:cubicBezTo>
                <a:cubicBezTo>
                  <a:pt x="3970474" y="1231118"/>
                  <a:pt x="3834410" y="1262858"/>
                  <a:pt x="3642125" y="1257240"/>
                </a:cubicBezTo>
                <a:cubicBezTo>
                  <a:pt x="3449840" y="1251622"/>
                  <a:pt x="3130184" y="1256495"/>
                  <a:pt x="3000103" y="1257240"/>
                </a:cubicBezTo>
                <a:cubicBezTo>
                  <a:pt x="2870022" y="1257985"/>
                  <a:pt x="2601612" y="1273410"/>
                  <a:pt x="2442084" y="1257240"/>
                </a:cubicBezTo>
                <a:cubicBezTo>
                  <a:pt x="2282556" y="1241070"/>
                  <a:pt x="2109859" y="1249961"/>
                  <a:pt x="1842063" y="1257240"/>
                </a:cubicBezTo>
                <a:cubicBezTo>
                  <a:pt x="1574267" y="1264519"/>
                  <a:pt x="1533023" y="1236827"/>
                  <a:pt x="1326045" y="1257240"/>
                </a:cubicBezTo>
                <a:cubicBezTo>
                  <a:pt x="1119067" y="1277653"/>
                  <a:pt x="1046565" y="1270730"/>
                  <a:pt x="852029" y="1257240"/>
                </a:cubicBezTo>
                <a:cubicBezTo>
                  <a:pt x="657493" y="1243750"/>
                  <a:pt x="343145" y="1264607"/>
                  <a:pt x="0" y="1257240"/>
                </a:cubicBezTo>
                <a:cubicBezTo>
                  <a:pt x="-13947" y="1077098"/>
                  <a:pt x="29420" y="880863"/>
                  <a:pt x="0" y="653765"/>
                </a:cubicBezTo>
                <a:cubicBezTo>
                  <a:pt x="-29420" y="426668"/>
                  <a:pt x="19429" y="169194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317094679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24" name="Рисунок 23" descr="Карта с кнопкой со сплошной заливкой">
            <a:hlinkClick r:id="rId7" action="ppaction://hlinksldjump"/>
            <a:extLst>
              <a:ext uri="{FF2B5EF4-FFF2-40B4-BE49-F238E27FC236}">
                <a16:creationId xmlns:a16="http://schemas.microsoft.com/office/drawing/2014/main" id="{62CAACAB-185D-4AD2-9C65-A49BED8046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28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AABD33-3627-4AFB-ADD0-C32325A9EA7A}"/>
              </a:ext>
            </a:extLst>
          </p:cNvPr>
          <p:cNvSpPr txBox="1"/>
          <p:nvPr/>
        </p:nvSpPr>
        <p:spPr>
          <a:xfrm>
            <a:off x="2133600" y="620842"/>
            <a:ext cx="10058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СЮЖЕТНО-РОЛЕВОЙ ИГРЫ</a:t>
            </a:r>
          </a:p>
        </p:txBody>
      </p:sp>
      <p:pic>
        <p:nvPicPr>
          <p:cNvPr id="3" name="Рисунок 2" descr="Киоск со сплошной заливкой">
            <a:extLst>
              <a:ext uri="{FF2B5EF4-FFF2-40B4-BE49-F238E27FC236}">
                <a16:creationId xmlns:a16="http://schemas.microsoft.com/office/drawing/2014/main" id="{4500FEF9-F7D8-45B8-8C9D-417FEEFE3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9200" y="886917"/>
            <a:ext cx="914400" cy="914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E8AA8B-9D01-48AE-88D5-B9FE91B01E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8600" y="1344117"/>
            <a:ext cx="4038600" cy="1508760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DA8D289-63E9-4D47-983C-8BD97438F2B8}"/>
              </a:ext>
            </a:extLst>
          </p:cNvPr>
          <p:cNvCxnSpPr>
            <a:cxnSpLocks/>
          </p:cNvCxnSpPr>
          <p:nvPr/>
        </p:nvCxnSpPr>
        <p:spPr>
          <a:xfrm flipH="1" flipV="1">
            <a:off x="7360920" y="2359445"/>
            <a:ext cx="3291840" cy="419148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25B172B-E463-488C-B63A-4C499FEED157}"/>
              </a:ext>
            </a:extLst>
          </p:cNvPr>
          <p:cNvSpPr txBox="1"/>
          <p:nvPr/>
        </p:nvSpPr>
        <p:spPr>
          <a:xfrm>
            <a:off x="4008120" y="2075284"/>
            <a:ext cx="3352800" cy="523220"/>
          </a:xfrm>
          <a:custGeom>
            <a:avLst/>
            <a:gdLst>
              <a:gd name="connsiteX0" fmla="*/ 0 w 3352800"/>
              <a:gd name="connsiteY0" fmla="*/ 0 h 523220"/>
              <a:gd name="connsiteX1" fmla="*/ 491744 w 3352800"/>
              <a:gd name="connsiteY1" fmla="*/ 0 h 523220"/>
              <a:gd name="connsiteX2" fmla="*/ 1050544 w 3352800"/>
              <a:gd name="connsiteY2" fmla="*/ 0 h 523220"/>
              <a:gd name="connsiteX3" fmla="*/ 1542288 w 3352800"/>
              <a:gd name="connsiteY3" fmla="*/ 0 h 523220"/>
              <a:gd name="connsiteX4" fmla="*/ 2067560 w 3352800"/>
              <a:gd name="connsiteY4" fmla="*/ 0 h 523220"/>
              <a:gd name="connsiteX5" fmla="*/ 2659888 w 3352800"/>
              <a:gd name="connsiteY5" fmla="*/ 0 h 523220"/>
              <a:gd name="connsiteX6" fmla="*/ 3352800 w 3352800"/>
              <a:gd name="connsiteY6" fmla="*/ 0 h 523220"/>
              <a:gd name="connsiteX7" fmla="*/ 3352800 w 3352800"/>
              <a:gd name="connsiteY7" fmla="*/ 523220 h 523220"/>
              <a:gd name="connsiteX8" fmla="*/ 2894584 w 3352800"/>
              <a:gd name="connsiteY8" fmla="*/ 523220 h 523220"/>
              <a:gd name="connsiteX9" fmla="*/ 2369312 w 3352800"/>
              <a:gd name="connsiteY9" fmla="*/ 523220 h 523220"/>
              <a:gd name="connsiteX10" fmla="*/ 1877568 w 3352800"/>
              <a:gd name="connsiteY10" fmla="*/ 523220 h 523220"/>
              <a:gd name="connsiteX11" fmla="*/ 1318768 w 3352800"/>
              <a:gd name="connsiteY11" fmla="*/ 523220 h 523220"/>
              <a:gd name="connsiteX12" fmla="*/ 759968 w 3352800"/>
              <a:gd name="connsiteY12" fmla="*/ 523220 h 523220"/>
              <a:gd name="connsiteX13" fmla="*/ 0 w 3352800"/>
              <a:gd name="connsiteY13" fmla="*/ 523220 h 523220"/>
              <a:gd name="connsiteX14" fmla="*/ 0 w 3352800"/>
              <a:gd name="connsiteY14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52800" h="523220" extrusionOk="0">
                <a:moveTo>
                  <a:pt x="0" y="0"/>
                </a:moveTo>
                <a:cubicBezTo>
                  <a:pt x="244934" y="-21055"/>
                  <a:pt x="375702" y="12417"/>
                  <a:pt x="491744" y="0"/>
                </a:cubicBezTo>
                <a:cubicBezTo>
                  <a:pt x="607786" y="-12417"/>
                  <a:pt x="911875" y="43988"/>
                  <a:pt x="1050544" y="0"/>
                </a:cubicBezTo>
                <a:cubicBezTo>
                  <a:pt x="1189213" y="-43988"/>
                  <a:pt x="1309990" y="19744"/>
                  <a:pt x="1542288" y="0"/>
                </a:cubicBezTo>
                <a:cubicBezTo>
                  <a:pt x="1774586" y="-19744"/>
                  <a:pt x="1958295" y="59410"/>
                  <a:pt x="2067560" y="0"/>
                </a:cubicBezTo>
                <a:cubicBezTo>
                  <a:pt x="2176825" y="-59410"/>
                  <a:pt x="2452339" y="17560"/>
                  <a:pt x="2659888" y="0"/>
                </a:cubicBezTo>
                <a:cubicBezTo>
                  <a:pt x="2867437" y="-17560"/>
                  <a:pt x="3121595" y="5809"/>
                  <a:pt x="3352800" y="0"/>
                </a:cubicBezTo>
                <a:cubicBezTo>
                  <a:pt x="3380091" y="173391"/>
                  <a:pt x="3337863" y="358982"/>
                  <a:pt x="3352800" y="523220"/>
                </a:cubicBezTo>
                <a:cubicBezTo>
                  <a:pt x="3198036" y="555588"/>
                  <a:pt x="3069945" y="508947"/>
                  <a:pt x="2894584" y="523220"/>
                </a:cubicBezTo>
                <a:cubicBezTo>
                  <a:pt x="2719223" y="537493"/>
                  <a:pt x="2518971" y="491326"/>
                  <a:pt x="2369312" y="523220"/>
                </a:cubicBezTo>
                <a:cubicBezTo>
                  <a:pt x="2219653" y="555114"/>
                  <a:pt x="2024817" y="502376"/>
                  <a:pt x="1877568" y="523220"/>
                </a:cubicBezTo>
                <a:cubicBezTo>
                  <a:pt x="1730319" y="544064"/>
                  <a:pt x="1536061" y="459827"/>
                  <a:pt x="1318768" y="523220"/>
                </a:cubicBezTo>
                <a:cubicBezTo>
                  <a:pt x="1101475" y="586613"/>
                  <a:pt x="878712" y="483251"/>
                  <a:pt x="759968" y="523220"/>
                </a:cubicBezTo>
                <a:cubicBezTo>
                  <a:pt x="641224" y="563189"/>
                  <a:pt x="164049" y="473627"/>
                  <a:pt x="0" y="523220"/>
                </a:cubicBezTo>
                <a:cubicBezTo>
                  <a:pt x="-35291" y="306200"/>
                  <a:pt x="10596" y="24448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«БЫТОВЫЕ ИГРЫ»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5F791E-AD27-4667-8D4C-9F1B8A5D33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2080" y="2852877"/>
            <a:ext cx="4038600" cy="370903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6F351D3-B71B-48D7-887D-CF685862056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0226" y="3062754"/>
            <a:ext cx="4499694" cy="3398769"/>
          </a:xfrm>
          <a:prstGeom prst="rect">
            <a:avLst/>
          </a:prstGeom>
        </p:spPr>
      </p:pic>
      <p:pic>
        <p:nvPicPr>
          <p:cNvPr id="16" name="Рисунок 15" descr="Карта с кнопкой со сплошной заливкой">
            <a:hlinkClick r:id="rId7" action="ppaction://hlinksldjump"/>
            <a:extLst>
              <a:ext uri="{FF2B5EF4-FFF2-40B4-BE49-F238E27FC236}">
                <a16:creationId xmlns:a16="http://schemas.microsoft.com/office/drawing/2014/main" id="{43C45D39-50DD-4548-82D9-E24929199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07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226C4F-C5AD-4666-A94B-93E57DFB7498}"/>
              </a:ext>
            </a:extLst>
          </p:cNvPr>
          <p:cNvSpPr txBox="1"/>
          <p:nvPr/>
        </p:nvSpPr>
        <p:spPr>
          <a:xfrm>
            <a:off x="2133600" y="620842"/>
            <a:ext cx="10058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ДИДАКТИЧЕСКОЙ ИГРЫ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A3F150-6CE1-4288-8A8B-59C83F838548}"/>
              </a:ext>
            </a:extLst>
          </p:cNvPr>
          <p:cNvSpPr txBox="1"/>
          <p:nvPr/>
        </p:nvSpPr>
        <p:spPr>
          <a:xfrm>
            <a:off x="3784926" y="2905780"/>
            <a:ext cx="4358640" cy="523220"/>
          </a:xfrm>
          <a:custGeom>
            <a:avLst/>
            <a:gdLst>
              <a:gd name="connsiteX0" fmla="*/ 0 w 4358640"/>
              <a:gd name="connsiteY0" fmla="*/ 0 h 523220"/>
              <a:gd name="connsiteX1" fmla="*/ 457657 w 4358640"/>
              <a:gd name="connsiteY1" fmla="*/ 0 h 523220"/>
              <a:gd name="connsiteX2" fmla="*/ 1002487 w 4358640"/>
              <a:gd name="connsiteY2" fmla="*/ 0 h 523220"/>
              <a:gd name="connsiteX3" fmla="*/ 1460144 w 4358640"/>
              <a:gd name="connsiteY3" fmla="*/ 0 h 523220"/>
              <a:gd name="connsiteX4" fmla="*/ 1961388 w 4358640"/>
              <a:gd name="connsiteY4" fmla="*/ 0 h 523220"/>
              <a:gd name="connsiteX5" fmla="*/ 2549804 w 4358640"/>
              <a:gd name="connsiteY5" fmla="*/ 0 h 523220"/>
              <a:gd name="connsiteX6" fmla="*/ 3051048 w 4358640"/>
              <a:gd name="connsiteY6" fmla="*/ 0 h 523220"/>
              <a:gd name="connsiteX7" fmla="*/ 3639464 w 4358640"/>
              <a:gd name="connsiteY7" fmla="*/ 0 h 523220"/>
              <a:gd name="connsiteX8" fmla="*/ 4358640 w 4358640"/>
              <a:gd name="connsiteY8" fmla="*/ 0 h 523220"/>
              <a:gd name="connsiteX9" fmla="*/ 4358640 w 4358640"/>
              <a:gd name="connsiteY9" fmla="*/ 523220 h 523220"/>
              <a:gd name="connsiteX10" fmla="*/ 3726637 w 4358640"/>
              <a:gd name="connsiteY10" fmla="*/ 523220 h 523220"/>
              <a:gd name="connsiteX11" fmla="*/ 3181807 w 4358640"/>
              <a:gd name="connsiteY11" fmla="*/ 523220 h 523220"/>
              <a:gd name="connsiteX12" fmla="*/ 2636977 w 4358640"/>
              <a:gd name="connsiteY12" fmla="*/ 523220 h 523220"/>
              <a:gd name="connsiteX13" fmla="*/ 2179320 w 4358640"/>
              <a:gd name="connsiteY13" fmla="*/ 523220 h 523220"/>
              <a:gd name="connsiteX14" fmla="*/ 1721663 w 4358640"/>
              <a:gd name="connsiteY14" fmla="*/ 523220 h 523220"/>
              <a:gd name="connsiteX15" fmla="*/ 1307592 w 4358640"/>
              <a:gd name="connsiteY15" fmla="*/ 523220 h 523220"/>
              <a:gd name="connsiteX16" fmla="*/ 762762 w 4358640"/>
              <a:gd name="connsiteY16" fmla="*/ 523220 h 523220"/>
              <a:gd name="connsiteX17" fmla="*/ 0 w 4358640"/>
              <a:gd name="connsiteY17" fmla="*/ 523220 h 523220"/>
              <a:gd name="connsiteX18" fmla="*/ 0 w 4358640"/>
              <a:gd name="connsiteY18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358640" h="523220" extrusionOk="0">
                <a:moveTo>
                  <a:pt x="0" y="0"/>
                </a:moveTo>
                <a:cubicBezTo>
                  <a:pt x="126373" y="-47577"/>
                  <a:pt x="255873" y="29001"/>
                  <a:pt x="457657" y="0"/>
                </a:cubicBezTo>
                <a:cubicBezTo>
                  <a:pt x="659441" y="-29001"/>
                  <a:pt x="828356" y="32253"/>
                  <a:pt x="1002487" y="0"/>
                </a:cubicBezTo>
                <a:cubicBezTo>
                  <a:pt x="1176618" y="-32253"/>
                  <a:pt x="1354811" y="9927"/>
                  <a:pt x="1460144" y="0"/>
                </a:cubicBezTo>
                <a:cubicBezTo>
                  <a:pt x="1565477" y="-9927"/>
                  <a:pt x="1788305" y="37933"/>
                  <a:pt x="1961388" y="0"/>
                </a:cubicBezTo>
                <a:cubicBezTo>
                  <a:pt x="2134471" y="-37933"/>
                  <a:pt x="2328387" y="52163"/>
                  <a:pt x="2549804" y="0"/>
                </a:cubicBezTo>
                <a:cubicBezTo>
                  <a:pt x="2771221" y="-52163"/>
                  <a:pt x="2939278" y="45211"/>
                  <a:pt x="3051048" y="0"/>
                </a:cubicBezTo>
                <a:cubicBezTo>
                  <a:pt x="3162818" y="-45211"/>
                  <a:pt x="3423293" y="29799"/>
                  <a:pt x="3639464" y="0"/>
                </a:cubicBezTo>
                <a:cubicBezTo>
                  <a:pt x="3855635" y="-29799"/>
                  <a:pt x="4186303" y="52099"/>
                  <a:pt x="4358640" y="0"/>
                </a:cubicBezTo>
                <a:cubicBezTo>
                  <a:pt x="4416779" y="198001"/>
                  <a:pt x="4322870" y="266152"/>
                  <a:pt x="4358640" y="523220"/>
                </a:cubicBezTo>
                <a:cubicBezTo>
                  <a:pt x="4072372" y="572733"/>
                  <a:pt x="4015606" y="485713"/>
                  <a:pt x="3726637" y="523220"/>
                </a:cubicBezTo>
                <a:cubicBezTo>
                  <a:pt x="3437668" y="560727"/>
                  <a:pt x="3392204" y="508443"/>
                  <a:pt x="3181807" y="523220"/>
                </a:cubicBezTo>
                <a:cubicBezTo>
                  <a:pt x="2971410" y="537997"/>
                  <a:pt x="2845343" y="458105"/>
                  <a:pt x="2636977" y="523220"/>
                </a:cubicBezTo>
                <a:cubicBezTo>
                  <a:pt x="2428611" y="588335"/>
                  <a:pt x="2402971" y="496605"/>
                  <a:pt x="2179320" y="523220"/>
                </a:cubicBezTo>
                <a:cubicBezTo>
                  <a:pt x="1955669" y="549835"/>
                  <a:pt x="1867912" y="482656"/>
                  <a:pt x="1721663" y="523220"/>
                </a:cubicBezTo>
                <a:cubicBezTo>
                  <a:pt x="1575414" y="563784"/>
                  <a:pt x="1508580" y="487770"/>
                  <a:pt x="1307592" y="523220"/>
                </a:cubicBezTo>
                <a:cubicBezTo>
                  <a:pt x="1106604" y="558670"/>
                  <a:pt x="887602" y="508087"/>
                  <a:pt x="762762" y="523220"/>
                </a:cubicBezTo>
                <a:cubicBezTo>
                  <a:pt x="637922" y="538353"/>
                  <a:pt x="200352" y="479753"/>
                  <a:pt x="0" y="523220"/>
                </a:cubicBezTo>
                <a:cubicBezTo>
                  <a:pt x="-23116" y="338901"/>
                  <a:pt x="44624" y="19134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</a:p>
        </p:txBody>
      </p:sp>
      <p:pic>
        <p:nvPicPr>
          <p:cNvPr id="3" name="Рисунок 2" descr="Кость домино со сплошной заливкой">
            <a:extLst>
              <a:ext uri="{FF2B5EF4-FFF2-40B4-BE49-F238E27FC236}">
                <a16:creationId xmlns:a16="http://schemas.microsoft.com/office/drawing/2014/main" id="{DFA0ECEF-9280-476E-AE25-7C6CF25FD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39128">
            <a:off x="1280160" y="886917"/>
            <a:ext cx="914400" cy="91440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71B4C2ED-50E0-484E-8704-035E7B5969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7075" y="1319746"/>
            <a:ext cx="3596639" cy="2136692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C5AAB21-66C7-4B14-861F-BBCC92B3B84C}"/>
              </a:ext>
            </a:extLst>
          </p:cNvPr>
          <p:cNvCxnSpPr>
            <a:cxnSpLocks/>
          </p:cNvCxnSpPr>
          <p:nvPr/>
        </p:nvCxnSpPr>
        <p:spPr>
          <a:xfrm flipH="1">
            <a:off x="8143566" y="3167390"/>
            <a:ext cx="3271194" cy="0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189AE00-F673-441B-89F6-22725189C08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588" y="4095006"/>
            <a:ext cx="2696528" cy="191492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FDCEB63-1906-4607-A531-209FE331F1E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9963" y="3876209"/>
            <a:ext cx="2670865" cy="2136692"/>
          </a:xfrm>
          <a:prstGeom prst="rect">
            <a:avLst/>
          </a:prstGeom>
        </p:spPr>
      </p:pic>
      <p:pic>
        <p:nvPicPr>
          <p:cNvPr id="17" name="Рисунок 16" descr="Добавить со сплошной заливкой">
            <a:extLst>
              <a:ext uri="{FF2B5EF4-FFF2-40B4-BE49-F238E27FC236}">
                <a16:creationId xmlns:a16="http://schemas.microsoft.com/office/drawing/2014/main" id="{FAB66622-75E9-473F-A888-CB9CB6DCC0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73367" y="4623854"/>
            <a:ext cx="914400" cy="9144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560857B-E00C-49EB-A25D-C36F708C59DD}"/>
              </a:ext>
            </a:extLst>
          </p:cNvPr>
          <p:cNvSpPr txBox="1"/>
          <p:nvPr/>
        </p:nvSpPr>
        <p:spPr>
          <a:xfrm>
            <a:off x="4333282" y="4359972"/>
            <a:ext cx="3355015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Математические, речевые, логические игры и пр.</a:t>
            </a:r>
          </a:p>
        </p:txBody>
      </p:sp>
      <p:pic>
        <p:nvPicPr>
          <p:cNvPr id="19" name="Рисунок 18" descr="Добавить со сплошной заливкой">
            <a:extLst>
              <a:ext uri="{FF2B5EF4-FFF2-40B4-BE49-F238E27FC236}">
                <a16:creationId xmlns:a16="http://schemas.microsoft.com/office/drawing/2014/main" id="{5937E544-1158-4439-9F7D-681DFA41E5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19060" y="4623854"/>
            <a:ext cx="914400" cy="914400"/>
          </a:xfrm>
          <a:prstGeom prst="rect">
            <a:avLst/>
          </a:prstGeom>
        </p:spPr>
      </p:pic>
      <p:pic>
        <p:nvPicPr>
          <p:cNvPr id="21" name="Рисунок 20" descr="Секундомер со сплошной заливкой">
            <a:extLst>
              <a:ext uri="{FF2B5EF4-FFF2-40B4-BE49-F238E27FC236}">
                <a16:creationId xmlns:a16="http://schemas.microsoft.com/office/drawing/2014/main" id="{EB54C71E-41E6-47FB-96B1-BED8DE24BF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685670">
            <a:off x="609600" y="4333409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01C404E-E5CF-4166-8D94-CDA818D62A46}"/>
              </a:ext>
            </a:extLst>
          </p:cNvPr>
          <p:cNvSpPr txBox="1"/>
          <p:nvPr/>
        </p:nvSpPr>
        <p:spPr>
          <a:xfrm>
            <a:off x="517358" y="3579082"/>
            <a:ext cx="12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15 мин</a:t>
            </a:r>
          </a:p>
        </p:txBody>
      </p:sp>
      <p:pic>
        <p:nvPicPr>
          <p:cNvPr id="24" name="Рисунок 23" descr="Слияние со сплошной заливкой">
            <a:extLst>
              <a:ext uri="{FF2B5EF4-FFF2-40B4-BE49-F238E27FC236}">
                <a16:creationId xmlns:a16="http://schemas.microsoft.com/office/drawing/2014/main" id="{3BD97A7E-D5E4-4E6D-A02E-C3C7B30809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>
            <a:off x="568522" y="3756948"/>
            <a:ext cx="944728" cy="944728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25485D4-BF6A-45E0-ABDB-5222C5A86C59}"/>
              </a:ext>
            </a:extLst>
          </p:cNvPr>
          <p:cNvCxnSpPr>
            <a:cxnSpLocks/>
          </p:cNvCxnSpPr>
          <p:nvPr/>
        </p:nvCxnSpPr>
        <p:spPr>
          <a:xfrm flipH="1">
            <a:off x="8143566" y="1889944"/>
            <a:ext cx="3585828" cy="0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63CC6E3-2078-4C07-B1E7-FD004FC29A97}"/>
              </a:ext>
            </a:extLst>
          </p:cNvPr>
          <p:cNvSpPr txBox="1"/>
          <p:nvPr/>
        </p:nvSpPr>
        <p:spPr>
          <a:xfrm>
            <a:off x="5394961" y="1646104"/>
            <a:ext cx="2737794" cy="523220"/>
          </a:xfrm>
          <a:custGeom>
            <a:avLst/>
            <a:gdLst>
              <a:gd name="connsiteX0" fmla="*/ 0 w 2737794"/>
              <a:gd name="connsiteY0" fmla="*/ 0 h 523220"/>
              <a:gd name="connsiteX1" fmla="*/ 492803 w 2737794"/>
              <a:gd name="connsiteY1" fmla="*/ 0 h 523220"/>
              <a:gd name="connsiteX2" fmla="*/ 1040362 w 2737794"/>
              <a:gd name="connsiteY2" fmla="*/ 0 h 523220"/>
              <a:gd name="connsiteX3" fmla="*/ 1533165 w 2737794"/>
              <a:gd name="connsiteY3" fmla="*/ 0 h 523220"/>
              <a:gd name="connsiteX4" fmla="*/ 2053346 w 2737794"/>
              <a:gd name="connsiteY4" fmla="*/ 0 h 523220"/>
              <a:gd name="connsiteX5" fmla="*/ 2737794 w 2737794"/>
              <a:gd name="connsiteY5" fmla="*/ 0 h 523220"/>
              <a:gd name="connsiteX6" fmla="*/ 2737794 w 2737794"/>
              <a:gd name="connsiteY6" fmla="*/ 523220 h 523220"/>
              <a:gd name="connsiteX7" fmla="*/ 2190235 w 2737794"/>
              <a:gd name="connsiteY7" fmla="*/ 523220 h 523220"/>
              <a:gd name="connsiteX8" fmla="*/ 1724810 w 2737794"/>
              <a:gd name="connsiteY8" fmla="*/ 523220 h 523220"/>
              <a:gd name="connsiteX9" fmla="*/ 1204629 w 2737794"/>
              <a:gd name="connsiteY9" fmla="*/ 523220 h 523220"/>
              <a:gd name="connsiteX10" fmla="*/ 711826 w 2737794"/>
              <a:gd name="connsiteY10" fmla="*/ 523220 h 523220"/>
              <a:gd name="connsiteX11" fmla="*/ 0 w 2737794"/>
              <a:gd name="connsiteY11" fmla="*/ 523220 h 523220"/>
              <a:gd name="connsiteX12" fmla="*/ 0 w 2737794"/>
              <a:gd name="connsiteY12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37794" h="523220" extrusionOk="0">
                <a:moveTo>
                  <a:pt x="0" y="0"/>
                </a:moveTo>
                <a:cubicBezTo>
                  <a:pt x="194000" y="-12649"/>
                  <a:pt x="279779" y="37056"/>
                  <a:pt x="492803" y="0"/>
                </a:cubicBezTo>
                <a:cubicBezTo>
                  <a:pt x="705827" y="-37056"/>
                  <a:pt x="864128" y="34310"/>
                  <a:pt x="1040362" y="0"/>
                </a:cubicBezTo>
                <a:cubicBezTo>
                  <a:pt x="1216596" y="-34310"/>
                  <a:pt x="1289491" y="22812"/>
                  <a:pt x="1533165" y="0"/>
                </a:cubicBezTo>
                <a:cubicBezTo>
                  <a:pt x="1776839" y="-22812"/>
                  <a:pt x="1873256" y="29296"/>
                  <a:pt x="2053346" y="0"/>
                </a:cubicBezTo>
                <a:cubicBezTo>
                  <a:pt x="2233436" y="-29296"/>
                  <a:pt x="2556029" y="46867"/>
                  <a:pt x="2737794" y="0"/>
                </a:cubicBezTo>
                <a:cubicBezTo>
                  <a:pt x="2754474" y="105031"/>
                  <a:pt x="2704649" y="341992"/>
                  <a:pt x="2737794" y="523220"/>
                </a:cubicBezTo>
                <a:cubicBezTo>
                  <a:pt x="2529103" y="548642"/>
                  <a:pt x="2431441" y="518080"/>
                  <a:pt x="2190235" y="523220"/>
                </a:cubicBezTo>
                <a:cubicBezTo>
                  <a:pt x="1949029" y="528360"/>
                  <a:pt x="1925959" y="481430"/>
                  <a:pt x="1724810" y="523220"/>
                </a:cubicBezTo>
                <a:cubicBezTo>
                  <a:pt x="1523661" y="565010"/>
                  <a:pt x="1433935" y="501672"/>
                  <a:pt x="1204629" y="523220"/>
                </a:cubicBezTo>
                <a:cubicBezTo>
                  <a:pt x="975323" y="544768"/>
                  <a:pt x="828606" y="482179"/>
                  <a:pt x="711826" y="523220"/>
                </a:cubicBezTo>
                <a:cubicBezTo>
                  <a:pt x="595046" y="564261"/>
                  <a:pt x="332375" y="468544"/>
                  <a:pt x="0" y="523220"/>
                </a:cubicBezTo>
                <a:cubicBezTo>
                  <a:pt x="-59929" y="418507"/>
                  <a:pt x="54505" y="18625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КНИГИ</a:t>
            </a:r>
          </a:p>
        </p:txBody>
      </p:sp>
      <p:pic>
        <p:nvPicPr>
          <p:cNvPr id="29" name="Рисунок 28" descr="Карта с кнопкой со сплошной заливкой">
            <a:hlinkClick r:id="rId13" action="ppaction://hlinksldjump"/>
            <a:extLst>
              <a:ext uri="{FF2B5EF4-FFF2-40B4-BE49-F238E27FC236}">
                <a16:creationId xmlns:a16="http://schemas.microsoft.com/office/drawing/2014/main" id="{1570CE17-5E2E-4124-8E53-F1155E38CFF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8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5BB42-B075-4D4F-8A4A-3D0C45D0FA67}"/>
              </a:ext>
            </a:extLst>
          </p:cNvPr>
          <p:cNvSpPr txBox="1"/>
          <p:nvPr/>
        </p:nvSpPr>
        <p:spPr>
          <a:xfrm>
            <a:off x="2133600" y="620842"/>
            <a:ext cx="1005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ЦЕНТР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666CAC-4B49-497C-B816-095C2B031625}"/>
              </a:ext>
            </a:extLst>
          </p:cNvPr>
          <p:cNvSpPr txBox="1"/>
          <p:nvPr/>
        </p:nvSpPr>
        <p:spPr>
          <a:xfrm>
            <a:off x="4099560" y="2439494"/>
            <a:ext cx="4069081" cy="461665"/>
          </a:xfrm>
          <a:custGeom>
            <a:avLst/>
            <a:gdLst>
              <a:gd name="connsiteX0" fmla="*/ 0 w 4069081"/>
              <a:gd name="connsiteY0" fmla="*/ 0 h 461665"/>
              <a:gd name="connsiteX1" fmla="*/ 499916 w 4069081"/>
              <a:gd name="connsiteY1" fmla="*/ 0 h 461665"/>
              <a:gd name="connsiteX2" fmla="*/ 1081213 w 4069081"/>
              <a:gd name="connsiteY2" fmla="*/ 0 h 461665"/>
              <a:gd name="connsiteX3" fmla="*/ 1581129 w 4069081"/>
              <a:gd name="connsiteY3" fmla="*/ 0 h 461665"/>
              <a:gd name="connsiteX4" fmla="*/ 2121735 w 4069081"/>
              <a:gd name="connsiteY4" fmla="*/ 0 h 461665"/>
              <a:gd name="connsiteX5" fmla="*/ 2743723 w 4069081"/>
              <a:gd name="connsiteY5" fmla="*/ 0 h 461665"/>
              <a:gd name="connsiteX6" fmla="*/ 3284330 w 4069081"/>
              <a:gd name="connsiteY6" fmla="*/ 0 h 461665"/>
              <a:gd name="connsiteX7" fmla="*/ 4069081 w 4069081"/>
              <a:gd name="connsiteY7" fmla="*/ 0 h 461665"/>
              <a:gd name="connsiteX8" fmla="*/ 4069081 w 4069081"/>
              <a:gd name="connsiteY8" fmla="*/ 461665 h 461665"/>
              <a:gd name="connsiteX9" fmla="*/ 3528475 w 4069081"/>
              <a:gd name="connsiteY9" fmla="*/ 461665 h 461665"/>
              <a:gd name="connsiteX10" fmla="*/ 3028559 w 4069081"/>
              <a:gd name="connsiteY10" fmla="*/ 461665 h 461665"/>
              <a:gd name="connsiteX11" fmla="*/ 2447262 w 4069081"/>
              <a:gd name="connsiteY11" fmla="*/ 461665 h 461665"/>
              <a:gd name="connsiteX12" fmla="*/ 1865964 w 4069081"/>
              <a:gd name="connsiteY12" fmla="*/ 461665 h 461665"/>
              <a:gd name="connsiteX13" fmla="*/ 1366049 w 4069081"/>
              <a:gd name="connsiteY13" fmla="*/ 461665 h 461665"/>
              <a:gd name="connsiteX14" fmla="*/ 866133 w 4069081"/>
              <a:gd name="connsiteY14" fmla="*/ 461665 h 461665"/>
              <a:gd name="connsiteX15" fmla="*/ 0 w 4069081"/>
              <a:gd name="connsiteY15" fmla="*/ 461665 h 461665"/>
              <a:gd name="connsiteX16" fmla="*/ 0 w 4069081"/>
              <a:gd name="connsiteY16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69081" h="461665" extrusionOk="0">
                <a:moveTo>
                  <a:pt x="0" y="0"/>
                </a:moveTo>
                <a:cubicBezTo>
                  <a:pt x="131093" y="-25795"/>
                  <a:pt x="321227" y="10886"/>
                  <a:pt x="499916" y="0"/>
                </a:cubicBezTo>
                <a:cubicBezTo>
                  <a:pt x="678605" y="-10886"/>
                  <a:pt x="908366" y="43949"/>
                  <a:pt x="1081213" y="0"/>
                </a:cubicBezTo>
                <a:cubicBezTo>
                  <a:pt x="1254060" y="-43949"/>
                  <a:pt x="1459594" y="36252"/>
                  <a:pt x="1581129" y="0"/>
                </a:cubicBezTo>
                <a:cubicBezTo>
                  <a:pt x="1702664" y="-36252"/>
                  <a:pt x="1932659" y="14393"/>
                  <a:pt x="2121735" y="0"/>
                </a:cubicBezTo>
                <a:cubicBezTo>
                  <a:pt x="2310811" y="-14393"/>
                  <a:pt x="2448113" y="38864"/>
                  <a:pt x="2743723" y="0"/>
                </a:cubicBezTo>
                <a:cubicBezTo>
                  <a:pt x="3039333" y="-38864"/>
                  <a:pt x="3115197" y="12893"/>
                  <a:pt x="3284330" y="0"/>
                </a:cubicBezTo>
                <a:cubicBezTo>
                  <a:pt x="3453463" y="-12893"/>
                  <a:pt x="3870119" y="20730"/>
                  <a:pt x="4069081" y="0"/>
                </a:cubicBezTo>
                <a:cubicBezTo>
                  <a:pt x="4117001" y="137747"/>
                  <a:pt x="4038026" y="342672"/>
                  <a:pt x="4069081" y="461665"/>
                </a:cubicBezTo>
                <a:cubicBezTo>
                  <a:pt x="3839698" y="509889"/>
                  <a:pt x="3714353" y="447746"/>
                  <a:pt x="3528475" y="461665"/>
                </a:cubicBezTo>
                <a:cubicBezTo>
                  <a:pt x="3342597" y="475584"/>
                  <a:pt x="3244884" y="408336"/>
                  <a:pt x="3028559" y="461665"/>
                </a:cubicBezTo>
                <a:cubicBezTo>
                  <a:pt x="2812234" y="514994"/>
                  <a:pt x="2733656" y="449768"/>
                  <a:pt x="2447262" y="461665"/>
                </a:cubicBezTo>
                <a:cubicBezTo>
                  <a:pt x="2160868" y="473562"/>
                  <a:pt x="2017504" y="426146"/>
                  <a:pt x="1865964" y="461665"/>
                </a:cubicBezTo>
                <a:cubicBezTo>
                  <a:pt x="1714424" y="497184"/>
                  <a:pt x="1497185" y="425877"/>
                  <a:pt x="1366049" y="461665"/>
                </a:cubicBezTo>
                <a:cubicBezTo>
                  <a:pt x="1234913" y="497453"/>
                  <a:pt x="1009482" y="402847"/>
                  <a:pt x="866133" y="461665"/>
                </a:cubicBezTo>
                <a:cubicBezTo>
                  <a:pt x="722784" y="520483"/>
                  <a:pt x="282731" y="362965"/>
                  <a:pt x="0" y="461665"/>
                </a:cubicBezTo>
                <a:cubicBezTo>
                  <a:pt x="-53118" y="296322"/>
                  <a:pt x="6005" y="14752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ДОСКА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18DBB5-6605-41BD-9ED1-512F849C7838}"/>
              </a:ext>
            </a:extLst>
          </p:cNvPr>
          <p:cNvSpPr txBox="1"/>
          <p:nvPr/>
        </p:nvSpPr>
        <p:spPr>
          <a:xfrm>
            <a:off x="4724401" y="1346227"/>
            <a:ext cx="3444240" cy="830997"/>
          </a:xfrm>
          <a:custGeom>
            <a:avLst/>
            <a:gdLst>
              <a:gd name="connsiteX0" fmla="*/ 0 w 3444240"/>
              <a:gd name="connsiteY0" fmla="*/ 0 h 830997"/>
              <a:gd name="connsiteX1" fmla="*/ 505155 w 3444240"/>
              <a:gd name="connsiteY1" fmla="*/ 0 h 830997"/>
              <a:gd name="connsiteX2" fmla="*/ 1079195 w 3444240"/>
              <a:gd name="connsiteY2" fmla="*/ 0 h 830997"/>
              <a:gd name="connsiteX3" fmla="*/ 1584350 w 3444240"/>
              <a:gd name="connsiteY3" fmla="*/ 0 h 830997"/>
              <a:gd name="connsiteX4" fmla="*/ 2123948 w 3444240"/>
              <a:gd name="connsiteY4" fmla="*/ 0 h 830997"/>
              <a:gd name="connsiteX5" fmla="*/ 2732430 w 3444240"/>
              <a:gd name="connsiteY5" fmla="*/ 0 h 830997"/>
              <a:gd name="connsiteX6" fmla="*/ 3444240 w 3444240"/>
              <a:gd name="connsiteY6" fmla="*/ 0 h 830997"/>
              <a:gd name="connsiteX7" fmla="*/ 3444240 w 3444240"/>
              <a:gd name="connsiteY7" fmla="*/ 423808 h 830997"/>
              <a:gd name="connsiteX8" fmla="*/ 3444240 w 3444240"/>
              <a:gd name="connsiteY8" fmla="*/ 830997 h 830997"/>
              <a:gd name="connsiteX9" fmla="*/ 2904642 w 3444240"/>
              <a:gd name="connsiteY9" fmla="*/ 830997 h 830997"/>
              <a:gd name="connsiteX10" fmla="*/ 2399487 w 3444240"/>
              <a:gd name="connsiteY10" fmla="*/ 830997 h 830997"/>
              <a:gd name="connsiteX11" fmla="*/ 1825447 w 3444240"/>
              <a:gd name="connsiteY11" fmla="*/ 830997 h 830997"/>
              <a:gd name="connsiteX12" fmla="*/ 1251407 w 3444240"/>
              <a:gd name="connsiteY12" fmla="*/ 830997 h 830997"/>
              <a:gd name="connsiteX13" fmla="*/ 746252 w 3444240"/>
              <a:gd name="connsiteY13" fmla="*/ 830997 h 830997"/>
              <a:gd name="connsiteX14" fmla="*/ 0 w 3444240"/>
              <a:gd name="connsiteY14" fmla="*/ 830997 h 830997"/>
              <a:gd name="connsiteX15" fmla="*/ 0 w 3444240"/>
              <a:gd name="connsiteY15" fmla="*/ 440428 h 830997"/>
              <a:gd name="connsiteX16" fmla="*/ 0 w 3444240"/>
              <a:gd name="connsiteY16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44240" h="830997" extrusionOk="0">
                <a:moveTo>
                  <a:pt x="0" y="0"/>
                </a:moveTo>
                <a:cubicBezTo>
                  <a:pt x="193435" y="-16957"/>
                  <a:pt x="310171" y="54117"/>
                  <a:pt x="505155" y="0"/>
                </a:cubicBezTo>
                <a:cubicBezTo>
                  <a:pt x="700140" y="-54117"/>
                  <a:pt x="805445" y="67762"/>
                  <a:pt x="1079195" y="0"/>
                </a:cubicBezTo>
                <a:cubicBezTo>
                  <a:pt x="1352945" y="-67762"/>
                  <a:pt x="1375290" y="7999"/>
                  <a:pt x="1584350" y="0"/>
                </a:cubicBezTo>
                <a:cubicBezTo>
                  <a:pt x="1793411" y="-7999"/>
                  <a:pt x="1995594" y="55879"/>
                  <a:pt x="2123948" y="0"/>
                </a:cubicBezTo>
                <a:cubicBezTo>
                  <a:pt x="2252302" y="-55879"/>
                  <a:pt x="2589627" y="34948"/>
                  <a:pt x="2732430" y="0"/>
                </a:cubicBezTo>
                <a:cubicBezTo>
                  <a:pt x="2875233" y="-34948"/>
                  <a:pt x="3295516" y="70043"/>
                  <a:pt x="3444240" y="0"/>
                </a:cubicBezTo>
                <a:cubicBezTo>
                  <a:pt x="3453579" y="84789"/>
                  <a:pt x="3408970" y="286728"/>
                  <a:pt x="3444240" y="423808"/>
                </a:cubicBezTo>
                <a:cubicBezTo>
                  <a:pt x="3479510" y="560888"/>
                  <a:pt x="3419255" y="670344"/>
                  <a:pt x="3444240" y="830997"/>
                </a:cubicBezTo>
                <a:cubicBezTo>
                  <a:pt x="3185424" y="878334"/>
                  <a:pt x="3168056" y="815643"/>
                  <a:pt x="2904642" y="830997"/>
                </a:cubicBezTo>
                <a:cubicBezTo>
                  <a:pt x="2641228" y="846351"/>
                  <a:pt x="2568239" y="819632"/>
                  <a:pt x="2399487" y="830997"/>
                </a:cubicBezTo>
                <a:cubicBezTo>
                  <a:pt x="2230736" y="842362"/>
                  <a:pt x="2076176" y="801132"/>
                  <a:pt x="1825447" y="830997"/>
                </a:cubicBezTo>
                <a:cubicBezTo>
                  <a:pt x="1574718" y="860862"/>
                  <a:pt x="1371454" y="808097"/>
                  <a:pt x="1251407" y="830997"/>
                </a:cubicBezTo>
                <a:cubicBezTo>
                  <a:pt x="1131360" y="853897"/>
                  <a:pt x="906096" y="816779"/>
                  <a:pt x="746252" y="830997"/>
                </a:cubicBezTo>
                <a:cubicBezTo>
                  <a:pt x="586409" y="845215"/>
                  <a:pt x="300776" y="805298"/>
                  <a:pt x="0" y="830997"/>
                </a:cubicBezTo>
                <a:cubicBezTo>
                  <a:pt x="-28179" y="667351"/>
                  <a:pt x="40413" y="549330"/>
                  <a:pt x="0" y="440428"/>
                </a:cubicBezTo>
                <a:cubicBezTo>
                  <a:pt x="-40413" y="331526"/>
                  <a:pt x="14579" y="11665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МОБИЛЬНЫЙ СТОЛ ПЕДАГОГА</a:t>
            </a:r>
          </a:p>
        </p:txBody>
      </p:sp>
      <p:pic>
        <p:nvPicPr>
          <p:cNvPr id="7" name="Рисунок 6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F3862FE5-D8EF-4B3A-A681-ACE0EC2BE9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8856" y="1358024"/>
            <a:ext cx="2727960" cy="2109950"/>
          </a:xfrm>
          <a:prstGeom prst="rect">
            <a:avLst/>
          </a:prstGeom>
        </p:spPr>
      </p:pic>
      <p:pic>
        <p:nvPicPr>
          <p:cNvPr id="15" name="Рисунок 14" descr="Печатная машинка со сплошной заливкой">
            <a:extLst>
              <a:ext uri="{FF2B5EF4-FFF2-40B4-BE49-F238E27FC236}">
                <a16:creationId xmlns:a16="http://schemas.microsoft.com/office/drawing/2014/main" id="{44579B61-4ED7-44DD-A594-4B8586DEE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9200" y="475883"/>
            <a:ext cx="914400" cy="914400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7693506-6238-4ACB-BA78-6B715ED0F9DC}"/>
              </a:ext>
            </a:extLst>
          </p:cNvPr>
          <p:cNvCxnSpPr>
            <a:cxnSpLocks/>
          </p:cNvCxnSpPr>
          <p:nvPr/>
        </p:nvCxnSpPr>
        <p:spPr>
          <a:xfrm flipH="1">
            <a:off x="8168641" y="1559531"/>
            <a:ext cx="1449795" cy="0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B47F15D-3BBE-4600-BC8C-39B8A486E57C}"/>
              </a:ext>
            </a:extLst>
          </p:cNvPr>
          <p:cNvCxnSpPr>
            <a:cxnSpLocks/>
          </p:cNvCxnSpPr>
          <p:nvPr/>
        </p:nvCxnSpPr>
        <p:spPr>
          <a:xfrm flipH="1">
            <a:off x="8168641" y="2605098"/>
            <a:ext cx="1000215" cy="0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9047E93-48B9-4474-93F1-1D0AB2956A6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37" y="2751283"/>
            <a:ext cx="2981416" cy="3630834"/>
          </a:xfrm>
          <a:custGeom>
            <a:avLst/>
            <a:gdLst>
              <a:gd name="connsiteX0" fmla="*/ 0 w 2981416"/>
              <a:gd name="connsiteY0" fmla="*/ 0 h 3630834"/>
              <a:gd name="connsiteX1" fmla="*/ 655912 w 2981416"/>
              <a:gd name="connsiteY1" fmla="*/ 0 h 3630834"/>
              <a:gd name="connsiteX2" fmla="*/ 1311823 w 2981416"/>
              <a:gd name="connsiteY2" fmla="*/ 0 h 3630834"/>
              <a:gd name="connsiteX3" fmla="*/ 1937920 w 2981416"/>
              <a:gd name="connsiteY3" fmla="*/ 0 h 3630834"/>
              <a:gd name="connsiteX4" fmla="*/ 2981416 w 2981416"/>
              <a:gd name="connsiteY4" fmla="*/ 0 h 3630834"/>
              <a:gd name="connsiteX5" fmla="*/ 2981416 w 2981416"/>
              <a:gd name="connsiteY5" fmla="*/ 496214 h 3630834"/>
              <a:gd name="connsiteX6" fmla="*/ 2981416 w 2981416"/>
              <a:gd name="connsiteY6" fmla="*/ 1065045 h 3630834"/>
              <a:gd name="connsiteX7" fmla="*/ 2981416 w 2981416"/>
              <a:gd name="connsiteY7" fmla="*/ 1706492 h 3630834"/>
              <a:gd name="connsiteX8" fmla="*/ 2981416 w 2981416"/>
              <a:gd name="connsiteY8" fmla="*/ 2347939 h 3630834"/>
              <a:gd name="connsiteX9" fmla="*/ 2981416 w 2981416"/>
              <a:gd name="connsiteY9" fmla="*/ 2844153 h 3630834"/>
              <a:gd name="connsiteX10" fmla="*/ 2981416 w 2981416"/>
              <a:gd name="connsiteY10" fmla="*/ 3630834 h 3630834"/>
              <a:gd name="connsiteX11" fmla="*/ 2414947 w 2981416"/>
              <a:gd name="connsiteY11" fmla="*/ 3630834 h 3630834"/>
              <a:gd name="connsiteX12" fmla="*/ 1878292 w 2981416"/>
              <a:gd name="connsiteY12" fmla="*/ 3630834 h 3630834"/>
              <a:gd name="connsiteX13" fmla="*/ 1341637 w 2981416"/>
              <a:gd name="connsiteY13" fmla="*/ 3630834 h 3630834"/>
              <a:gd name="connsiteX14" fmla="*/ 834796 w 2981416"/>
              <a:gd name="connsiteY14" fmla="*/ 3630834 h 3630834"/>
              <a:gd name="connsiteX15" fmla="*/ 0 w 2981416"/>
              <a:gd name="connsiteY15" fmla="*/ 3630834 h 3630834"/>
              <a:gd name="connsiteX16" fmla="*/ 0 w 2981416"/>
              <a:gd name="connsiteY16" fmla="*/ 2953078 h 3630834"/>
              <a:gd name="connsiteX17" fmla="*/ 0 w 2981416"/>
              <a:gd name="connsiteY17" fmla="*/ 2456864 h 3630834"/>
              <a:gd name="connsiteX18" fmla="*/ 0 w 2981416"/>
              <a:gd name="connsiteY18" fmla="*/ 1851725 h 3630834"/>
              <a:gd name="connsiteX19" fmla="*/ 0 w 2981416"/>
              <a:gd name="connsiteY19" fmla="*/ 1355511 h 3630834"/>
              <a:gd name="connsiteX20" fmla="*/ 0 w 2981416"/>
              <a:gd name="connsiteY20" fmla="*/ 714064 h 3630834"/>
              <a:gd name="connsiteX21" fmla="*/ 0 w 2981416"/>
              <a:gd name="connsiteY21" fmla="*/ 0 h 363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981416" h="3630834" fill="none" extrusionOk="0">
                <a:moveTo>
                  <a:pt x="0" y="0"/>
                </a:moveTo>
                <a:cubicBezTo>
                  <a:pt x="254809" y="-15209"/>
                  <a:pt x="352598" y="23165"/>
                  <a:pt x="655912" y="0"/>
                </a:cubicBezTo>
                <a:cubicBezTo>
                  <a:pt x="959226" y="-23165"/>
                  <a:pt x="1128873" y="15661"/>
                  <a:pt x="1311823" y="0"/>
                </a:cubicBezTo>
                <a:cubicBezTo>
                  <a:pt x="1494773" y="-15661"/>
                  <a:pt x="1747283" y="-23111"/>
                  <a:pt x="1937920" y="0"/>
                </a:cubicBezTo>
                <a:cubicBezTo>
                  <a:pt x="2128557" y="23111"/>
                  <a:pt x="2750305" y="13857"/>
                  <a:pt x="2981416" y="0"/>
                </a:cubicBezTo>
                <a:cubicBezTo>
                  <a:pt x="2958274" y="130827"/>
                  <a:pt x="2982074" y="315999"/>
                  <a:pt x="2981416" y="496214"/>
                </a:cubicBezTo>
                <a:cubicBezTo>
                  <a:pt x="2980758" y="676429"/>
                  <a:pt x="2977067" y="910628"/>
                  <a:pt x="2981416" y="1065045"/>
                </a:cubicBezTo>
                <a:cubicBezTo>
                  <a:pt x="2985765" y="1219462"/>
                  <a:pt x="2965661" y="1451088"/>
                  <a:pt x="2981416" y="1706492"/>
                </a:cubicBezTo>
                <a:cubicBezTo>
                  <a:pt x="2997171" y="1961896"/>
                  <a:pt x="2996720" y="2193308"/>
                  <a:pt x="2981416" y="2347939"/>
                </a:cubicBezTo>
                <a:cubicBezTo>
                  <a:pt x="2966112" y="2502570"/>
                  <a:pt x="2960295" y="2707823"/>
                  <a:pt x="2981416" y="2844153"/>
                </a:cubicBezTo>
                <a:cubicBezTo>
                  <a:pt x="3002537" y="2980483"/>
                  <a:pt x="2951232" y="3328166"/>
                  <a:pt x="2981416" y="3630834"/>
                </a:cubicBezTo>
                <a:cubicBezTo>
                  <a:pt x="2848652" y="3658070"/>
                  <a:pt x="2675017" y="3618916"/>
                  <a:pt x="2414947" y="3630834"/>
                </a:cubicBezTo>
                <a:cubicBezTo>
                  <a:pt x="2154877" y="3642752"/>
                  <a:pt x="1999422" y="3640265"/>
                  <a:pt x="1878292" y="3630834"/>
                </a:cubicBezTo>
                <a:cubicBezTo>
                  <a:pt x="1757163" y="3621403"/>
                  <a:pt x="1460983" y="3615456"/>
                  <a:pt x="1341637" y="3630834"/>
                </a:cubicBezTo>
                <a:cubicBezTo>
                  <a:pt x="1222291" y="3646212"/>
                  <a:pt x="1043000" y="3637828"/>
                  <a:pt x="834796" y="3630834"/>
                </a:cubicBezTo>
                <a:cubicBezTo>
                  <a:pt x="626592" y="3623840"/>
                  <a:pt x="186916" y="3629553"/>
                  <a:pt x="0" y="3630834"/>
                </a:cubicBezTo>
                <a:cubicBezTo>
                  <a:pt x="21382" y="3363971"/>
                  <a:pt x="5631" y="3132386"/>
                  <a:pt x="0" y="2953078"/>
                </a:cubicBezTo>
                <a:cubicBezTo>
                  <a:pt x="-5631" y="2773770"/>
                  <a:pt x="4249" y="2579051"/>
                  <a:pt x="0" y="2456864"/>
                </a:cubicBezTo>
                <a:cubicBezTo>
                  <a:pt x="-4249" y="2334677"/>
                  <a:pt x="-18139" y="2015076"/>
                  <a:pt x="0" y="1851725"/>
                </a:cubicBezTo>
                <a:cubicBezTo>
                  <a:pt x="18139" y="1688374"/>
                  <a:pt x="17133" y="1483979"/>
                  <a:pt x="0" y="1355511"/>
                </a:cubicBezTo>
                <a:cubicBezTo>
                  <a:pt x="-17133" y="1227043"/>
                  <a:pt x="25874" y="900745"/>
                  <a:pt x="0" y="714064"/>
                </a:cubicBezTo>
                <a:cubicBezTo>
                  <a:pt x="-25874" y="527383"/>
                  <a:pt x="-69" y="219511"/>
                  <a:pt x="0" y="0"/>
                </a:cubicBezTo>
                <a:close/>
              </a:path>
              <a:path w="2981416" h="3630834" stroke="0" extrusionOk="0">
                <a:moveTo>
                  <a:pt x="0" y="0"/>
                </a:moveTo>
                <a:cubicBezTo>
                  <a:pt x="226059" y="5067"/>
                  <a:pt x="474756" y="11430"/>
                  <a:pt x="596283" y="0"/>
                </a:cubicBezTo>
                <a:cubicBezTo>
                  <a:pt x="717810" y="-11430"/>
                  <a:pt x="1053966" y="-20313"/>
                  <a:pt x="1222381" y="0"/>
                </a:cubicBezTo>
                <a:cubicBezTo>
                  <a:pt x="1390796" y="20313"/>
                  <a:pt x="1526877" y="20539"/>
                  <a:pt x="1729221" y="0"/>
                </a:cubicBezTo>
                <a:cubicBezTo>
                  <a:pt x="1931565" y="-20539"/>
                  <a:pt x="2059778" y="2493"/>
                  <a:pt x="2355319" y="0"/>
                </a:cubicBezTo>
                <a:cubicBezTo>
                  <a:pt x="2650860" y="-2493"/>
                  <a:pt x="2827111" y="18443"/>
                  <a:pt x="2981416" y="0"/>
                </a:cubicBezTo>
                <a:cubicBezTo>
                  <a:pt x="2988179" y="267593"/>
                  <a:pt x="2957779" y="407282"/>
                  <a:pt x="2981416" y="641447"/>
                </a:cubicBezTo>
                <a:cubicBezTo>
                  <a:pt x="3005053" y="875612"/>
                  <a:pt x="2956617" y="925928"/>
                  <a:pt x="2981416" y="1137661"/>
                </a:cubicBezTo>
                <a:cubicBezTo>
                  <a:pt x="3006215" y="1349394"/>
                  <a:pt x="2998277" y="1564674"/>
                  <a:pt x="2981416" y="1706492"/>
                </a:cubicBezTo>
                <a:cubicBezTo>
                  <a:pt x="2964555" y="1848310"/>
                  <a:pt x="2964365" y="2009918"/>
                  <a:pt x="2981416" y="2202706"/>
                </a:cubicBezTo>
                <a:cubicBezTo>
                  <a:pt x="2998467" y="2395494"/>
                  <a:pt x="2969109" y="2625463"/>
                  <a:pt x="2981416" y="2771537"/>
                </a:cubicBezTo>
                <a:cubicBezTo>
                  <a:pt x="2993723" y="2917611"/>
                  <a:pt x="3007286" y="3260135"/>
                  <a:pt x="2981416" y="3630834"/>
                </a:cubicBezTo>
                <a:cubicBezTo>
                  <a:pt x="2686971" y="3654367"/>
                  <a:pt x="2535416" y="3629526"/>
                  <a:pt x="2325504" y="3630834"/>
                </a:cubicBezTo>
                <a:cubicBezTo>
                  <a:pt x="2115592" y="3632142"/>
                  <a:pt x="1909059" y="3621386"/>
                  <a:pt x="1759035" y="3630834"/>
                </a:cubicBezTo>
                <a:cubicBezTo>
                  <a:pt x="1609011" y="3640282"/>
                  <a:pt x="1490988" y="3638831"/>
                  <a:pt x="1252195" y="3630834"/>
                </a:cubicBezTo>
                <a:cubicBezTo>
                  <a:pt x="1013402" y="3622837"/>
                  <a:pt x="867197" y="3654093"/>
                  <a:pt x="685726" y="3630834"/>
                </a:cubicBezTo>
                <a:cubicBezTo>
                  <a:pt x="504255" y="3607575"/>
                  <a:pt x="278350" y="3653272"/>
                  <a:pt x="0" y="3630834"/>
                </a:cubicBezTo>
                <a:cubicBezTo>
                  <a:pt x="13832" y="3465391"/>
                  <a:pt x="12155" y="3274158"/>
                  <a:pt x="0" y="3134620"/>
                </a:cubicBezTo>
                <a:cubicBezTo>
                  <a:pt x="-12155" y="2995082"/>
                  <a:pt x="-9649" y="2708070"/>
                  <a:pt x="0" y="2529481"/>
                </a:cubicBezTo>
                <a:cubicBezTo>
                  <a:pt x="9649" y="2350892"/>
                  <a:pt x="31910" y="2101297"/>
                  <a:pt x="0" y="1888034"/>
                </a:cubicBezTo>
                <a:cubicBezTo>
                  <a:pt x="-31910" y="1674771"/>
                  <a:pt x="13352" y="1558726"/>
                  <a:pt x="0" y="1355511"/>
                </a:cubicBezTo>
                <a:cubicBezTo>
                  <a:pt x="-13352" y="1152296"/>
                  <a:pt x="21548" y="845659"/>
                  <a:pt x="0" y="714064"/>
                </a:cubicBezTo>
                <a:cubicBezTo>
                  <a:pt x="-21548" y="582469"/>
                  <a:pt x="4925" y="260518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384136944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D8B317F-F277-47FF-BF46-248CBB75F4D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560" y="3612940"/>
            <a:ext cx="3695292" cy="2769177"/>
          </a:xfrm>
          <a:custGeom>
            <a:avLst/>
            <a:gdLst>
              <a:gd name="connsiteX0" fmla="*/ 0 w 3695292"/>
              <a:gd name="connsiteY0" fmla="*/ 0 h 2769177"/>
              <a:gd name="connsiteX1" fmla="*/ 505023 w 3695292"/>
              <a:gd name="connsiteY1" fmla="*/ 0 h 2769177"/>
              <a:gd name="connsiteX2" fmla="*/ 1046999 w 3695292"/>
              <a:gd name="connsiteY2" fmla="*/ 0 h 2769177"/>
              <a:gd name="connsiteX3" fmla="*/ 1552023 w 3695292"/>
              <a:gd name="connsiteY3" fmla="*/ 0 h 2769177"/>
              <a:gd name="connsiteX4" fmla="*/ 2167905 w 3695292"/>
              <a:gd name="connsiteY4" fmla="*/ 0 h 2769177"/>
              <a:gd name="connsiteX5" fmla="*/ 2857692 w 3695292"/>
              <a:gd name="connsiteY5" fmla="*/ 0 h 2769177"/>
              <a:gd name="connsiteX6" fmla="*/ 3695292 w 3695292"/>
              <a:gd name="connsiteY6" fmla="*/ 0 h 2769177"/>
              <a:gd name="connsiteX7" fmla="*/ 3695292 w 3695292"/>
              <a:gd name="connsiteY7" fmla="*/ 692294 h 2769177"/>
              <a:gd name="connsiteX8" fmla="*/ 3695292 w 3695292"/>
              <a:gd name="connsiteY8" fmla="*/ 1356897 h 2769177"/>
              <a:gd name="connsiteX9" fmla="*/ 3695292 w 3695292"/>
              <a:gd name="connsiteY9" fmla="*/ 1966116 h 2769177"/>
              <a:gd name="connsiteX10" fmla="*/ 3695292 w 3695292"/>
              <a:gd name="connsiteY10" fmla="*/ 2769177 h 2769177"/>
              <a:gd name="connsiteX11" fmla="*/ 3042457 w 3695292"/>
              <a:gd name="connsiteY11" fmla="*/ 2769177 h 2769177"/>
              <a:gd name="connsiteX12" fmla="*/ 2500481 w 3695292"/>
              <a:gd name="connsiteY12" fmla="*/ 2769177 h 2769177"/>
              <a:gd name="connsiteX13" fmla="*/ 1847646 w 3695292"/>
              <a:gd name="connsiteY13" fmla="*/ 2769177 h 2769177"/>
              <a:gd name="connsiteX14" fmla="*/ 1268717 w 3695292"/>
              <a:gd name="connsiteY14" fmla="*/ 2769177 h 2769177"/>
              <a:gd name="connsiteX15" fmla="*/ 652835 w 3695292"/>
              <a:gd name="connsiteY15" fmla="*/ 2769177 h 2769177"/>
              <a:gd name="connsiteX16" fmla="*/ 0 w 3695292"/>
              <a:gd name="connsiteY16" fmla="*/ 2769177 h 2769177"/>
              <a:gd name="connsiteX17" fmla="*/ 0 w 3695292"/>
              <a:gd name="connsiteY17" fmla="*/ 2049191 h 2769177"/>
              <a:gd name="connsiteX18" fmla="*/ 0 w 3695292"/>
              <a:gd name="connsiteY18" fmla="*/ 1439972 h 2769177"/>
              <a:gd name="connsiteX19" fmla="*/ 0 w 3695292"/>
              <a:gd name="connsiteY19" fmla="*/ 775370 h 2769177"/>
              <a:gd name="connsiteX20" fmla="*/ 0 w 3695292"/>
              <a:gd name="connsiteY20" fmla="*/ 0 h 2769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95292" h="2769177" fill="none" extrusionOk="0">
                <a:moveTo>
                  <a:pt x="0" y="0"/>
                </a:moveTo>
                <a:cubicBezTo>
                  <a:pt x="199231" y="11390"/>
                  <a:pt x="277530" y="5665"/>
                  <a:pt x="505023" y="0"/>
                </a:cubicBezTo>
                <a:cubicBezTo>
                  <a:pt x="732516" y="-5665"/>
                  <a:pt x="907238" y="-3121"/>
                  <a:pt x="1046999" y="0"/>
                </a:cubicBezTo>
                <a:cubicBezTo>
                  <a:pt x="1186760" y="3121"/>
                  <a:pt x="1411406" y="13540"/>
                  <a:pt x="1552023" y="0"/>
                </a:cubicBezTo>
                <a:cubicBezTo>
                  <a:pt x="1692640" y="-13540"/>
                  <a:pt x="1968043" y="-24380"/>
                  <a:pt x="2167905" y="0"/>
                </a:cubicBezTo>
                <a:cubicBezTo>
                  <a:pt x="2367767" y="24380"/>
                  <a:pt x="2569392" y="23573"/>
                  <a:pt x="2857692" y="0"/>
                </a:cubicBezTo>
                <a:cubicBezTo>
                  <a:pt x="3145992" y="-23573"/>
                  <a:pt x="3325964" y="23642"/>
                  <a:pt x="3695292" y="0"/>
                </a:cubicBezTo>
                <a:cubicBezTo>
                  <a:pt x="3694341" y="238424"/>
                  <a:pt x="3664661" y="362079"/>
                  <a:pt x="3695292" y="692294"/>
                </a:cubicBezTo>
                <a:cubicBezTo>
                  <a:pt x="3725923" y="1022509"/>
                  <a:pt x="3675219" y="1100096"/>
                  <a:pt x="3695292" y="1356897"/>
                </a:cubicBezTo>
                <a:cubicBezTo>
                  <a:pt x="3715365" y="1613698"/>
                  <a:pt x="3691564" y="1741759"/>
                  <a:pt x="3695292" y="1966116"/>
                </a:cubicBezTo>
                <a:cubicBezTo>
                  <a:pt x="3699020" y="2190473"/>
                  <a:pt x="3686932" y="2516484"/>
                  <a:pt x="3695292" y="2769177"/>
                </a:cubicBezTo>
                <a:cubicBezTo>
                  <a:pt x="3416482" y="2772324"/>
                  <a:pt x="3367571" y="2754244"/>
                  <a:pt x="3042457" y="2769177"/>
                </a:cubicBezTo>
                <a:cubicBezTo>
                  <a:pt x="2717344" y="2784110"/>
                  <a:pt x="2655395" y="2770699"/>
                  <a:pt x="2500481" y="2769177"/>
                </a:cubicBezTo>
                <a:cubicBezTo>
                  <a:pt x="2345567" y="2767655"/>
                  <a:pt x="2173430" y="2768500"/>
                  <a:pt x="1847646" y="2769177"/>
                </a:cubicBezTo>
                <a:cubicBezTo>
                  <a:pt x="1521863" y="2769854"/>
                  <a:pt x="1530226" y="2785186"/>
                  <a:pt x="1268717" y="2769177"/>
                </a:cubicBezTo>
                <a:cubicBezTo>
                  <a:pt x="1007208" y="2753168"/>
                  <a:pt x="950588" y="2788961"/>
                  <a:pt x="652835" y="2769177"/>
                </a:cubicBezTo>
                <a:cubicBezTo>
                  <a:pt x="355082" y="2749393"/>
                  <a:pt x="204110" y="2754747"/>
                  <a:pt x="0" y="2769177"/>
                </a:cubicBezTo>
                <a:cubicBezTo>
                  <a:pt x="-10642" y="2440150"/>
                  <a:pt x="31719" y="2391774"/>
                  <a:pt x="0" y="2049191"/>
                </a:cubicBezTo>
                <a:cubicBezTo>
                  <a:pt x="-31719" y="1706608"/>
                  <a:pt x="-18553" y="1681450"/>
                  <a:pt x="0" y="1439972"/>
                </a:cubicBezTo>
                <a:cubicBezTo>
                  <a:pt x="18553" y="1198494"/>
                  <a:pt x="-23014" y="993063"/>
                  <a:pt x="0" y="775370"/>
                </a:cubicBezTo>
                <a:cubicBezTo>
                  <a:pt x="23014" y="557677"/>
                  <a:pt x="13241" y="320087"/>
                  <a:pt x="0" y="0"/>
                </a:cubicBezTo>
                <a:close/>
              </a:path>
              <a:path w="3695292" h="2769177" stroke="0" extrusionOk="0">
                <a:moveTo>
                  <a:pt x="0" y="0"/>
                </a:moveTo>
                <a:cubicBezTo>
                  <a:pt x="287823" y="-8905"/>
                  <a:pt x="412768" y="-23422"/>
                  <a:pt x="578929" y="0"/>
                </a:cubicBezTo>
                <a:cubicBezTo>
                  <a:pt x="745090" y="23422"/>
                  <a:pt x="923857" y="29488"/>
                  <a:pt x="1231764" y="0"/>
                </a:cubicBezTo>
                <a:cubicBezTo>
                  <a:pt x="1539671" y="-29488"/>
                  <a:pt x="1770553" y="5406"/>
                  <a:pt x="1921552" y="0"/>
                </a:cubicBezTo>
                <a:cubicBezTo>
                  <a:pt x="2072551" y="-5406"/>
                  <a:pt x="2292804" y="-5390"/>
                  <a:pt x="2611340" y="0"/>
                </a:cubicBezTo>
                <a:cubicBezTo>
                  <a:pt x="2929876" y="5390"/>
                  <a:pt x="3390961" y="29182"/>
                  <a:pt x="3695292" y="0"/>
                </a:cubicBezTo>
                <a:cubicBezTo>
                  <a:pt x="3669157" y="252750"/>
                  <a:pt x="3689136" y="427213"/>
                  <a:pt x="3695292" y="609219"/>
                </a:cubicBezTo>
                <a:cubicBezTo>
                  <a:pt x="3701448" y="791225"/>
                  <a:pt x="3687773" y="960087"/>
                  <a:pt x="3695292" y="1246130"/>
                </a:cubicBezTo>
                <a:cubicBezTo>
                  <a:pt x="3702811" y="1532173"/>
                  <a:pt x="3682158" y="1794045"/>
                  <a:pt x="3695292" y="1966116"/>
                </a:cubicBezTo>
                <a:cubicBezTo>
                  <a:pt x="3708426" y="2138187"/>
                  <a:pt x="3730119" y="2575796"/>
                  <a:pt x="3695292" y="2769177"/>
                </a:cubicBezTo>
                <a:cubicBezTo>
                  <a:pt x="3372934" y="2793895"/>
                  <a:pt x="3227097" y="2767346"/>
                  <a:pt x="3005504" y="2769177"/>
                </a:cubicBezTo>
                <a:cubicBezTo>
                  <a:pt x="2783911" y="2771008"/>
                  <a:pt x="2681659" y="2778614"/>
                  <a:pt x="2463528" y="2769177"/>
                </a:cubicBezTo>
                <a:cubicBezTo>
                  <a:pt x="2245397" y="2759740"/>
                  <a:pt x="2050350" y="2767314"/>
                  <a:pt x="1773740" y="2769177"/>
                </a:cubicBezTo>
                <a:cubicBezTo>
                  <a:pt x="1497130" y="2771040"/>
                  <a:pt x="1418595" y="2761238"/>
                  <a:pt x="1120905" y="2769177"/>
                </a:cubicBezTo>
                <a:cubicBezTo>
                  <a:pt x="823215" y="2777116"/>
                  <a:pt x="724213" y="2793859"/>
                  <a:pt x="615882" y="2769177"/>
                </a:cubicBezTo>
                <a:cubicBezTo>
                  <a:pt x="507551" y="2744495"/>
                  <a:pt x="155818" y="2752348"/>
                  <a:pt x="0" y="2769177"/>
                </a:cubicBezTo>
                <a:cubicBezTo>
                  <a:pt x="28307" y="2568793"/>
                  <a:pt x="-4005" y="2220232"/>
                  <a:pt x="0" y="2076883"/>
                </a:cubicBezTo>
                <a:cubicBezTo>
                  <a:pt x="4005" y="1933534"/>
                  <a:pt x="-24242" y="1623937"/>
                  <a:pt x="0" y="1384589"/>
                </a:cubicBezTo>
                <a:cubicBezTo>
                  <a:pt x="24242" y="1145241"/>
                  <a:pt x="11843" y="851579"/>
                  <a:pt x="0" y="664602"/>
                </a:cubicBezTo>
                <a:cubicBezTo>
                  <a:pt x="-11843" y="477625"/>
                  <a:pt x="-23282" y="290606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367503888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20" name="Рисунок 19" descr="Карта с кнопкой со сплошной заливкой">
            <a:hlinkClick r:id="rId7" action="ppaction://hlinksldjump"/>
            <a:extLst>
              <a:ext uri="{FF2B5EF4-FFF2-40B4-BE49-F238E27FC236}">
                <a16:creationId xmlns:a16="http://schemas.microsoft.com/office/drawing/2014/main" id="{DBE62F9E-3172-423E-8E26-3640EA1D6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90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839200" y="6355080"/>
            <a:ext cx="3352800" cy="481557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AF412B-5651-4611-8FDB-FC0B0EF0960F}"/>
              </a:ext>
            </a:extLst>
          </p:cNvPr>
          <p:cNvSpPr txBox="1"/>
          <p:nvPr/>
        </p:nvSpPr>
        <p:spPr>
          <a:xfrm>
            <a:off x="2133600" y="620842"/>
            <a:ext cx="1005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КОНСТРУИРОВАНИЯ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C7800D-77CB-4FFF-8477-D873DB1760C9}"/>
              </a:ext>
            </a:extLst>
          </p:cNvPr>
          <p:cNvSpPr txBox="1"/>
          <p:nvPr/>
        </p:nvSpPr>
        <p:spPr>
          <a:xfrm>
            <a:off x="4815557" y="1543804"/>
            <a:ext cx="2347243" cy="523220"/>
          </a:xfrm>
          <a:custGeom>
            <a:avLst/>
            <a:gdLst>
              <a:gd name="connsiteX0" fmla="*/ 0 w 2347243"/>
              <a:gd name="connsiteY0" fmla="*/ 0 h 523220"/>
              <a:gd name="connsiteX1" fmla="*/ 539866 w 2347243"/>
              <a:gd name="connsiteY1" fmla="*/ 0 h 523220"/>
              <a:gd name="connsiteX2" fmla="*/ 1126677 w 2347243"/>
              <a:gd name="connsiteY2" fmla="*/ 0 h 523220"/>
              <a:gd name="connsiteX3" fmla="*/ 1666543 w 2347243"/>
              <a:gd name="connsiteY3" fmla="*/ 0 h 523220"/>
              <a:gd name="connsiteX4" fmla="*/ 2347243 w 2347243"/>
              <a:gd name="connsiteY4" fmla="*/ 0 h 523220"/>
              <a:gd name="connsiteX5" fmla="*/ 2347243 w 2347243"/>
              <a:gd name="connsiteY5" fmla="*/ 523220 h 523220"/>
              <a:gd name="connsiteX6" fmla="*/ 1830850 w 2347243"/>
              <a:gd name="connsiteY6" fmla="*/ 523220 h 523220"/>
              <a:gd name="connsiteX7" fmla="*/ 1244039 w 2347243"/>
              <a:gd name="connsiteY7" fmla="*/ 523220 h 523220"/>
              <a:gd name="connsiteX8" fmla="*/ 727645 w 2347243"/>
              <a:gd name="connsiteY8" fmla="*/ 523220 h 523220"/>
              <a:gd name="connsiteX9" fmla="*/ 0 w 2347243"/>
              <a:gd name="connsiteY9" fmla="*/ 523220 h 523220"/>
              <a:gd name="connsiteX10" fmla="*/ 0 w 2347243"/>
              <a:gd name="connsiteY10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47243" h="523220" extrusionOk="0">
                <a:moveTo>
                  <a:pt x="0" y="0"/>
                </a:moveTo>
                <a:cubicBezTo>
                  <a:pt x="263745" y="-18166"/>
                  <a:pt x="402958" y="14520"/>
                  <a:pt x="539866" y="0"/>
                </a:cubicBezTo>
                <a:cubicBezTo>
                  <a:pt x="676774" y="-14520"/>
                  <a:pt x="935979" y="23157"/>
                  <a:pt x="1126677" y="0"/>
                </a:cubicBezTo>
                <a:cubicBezTo>
                  <a:pt x="1317375" y="-23157"/>
                  <a:pt x="1520353" y="37121"/>
                  <a:pt x="1666543" y="0"/>
                </a:cubicBezTo>
                <a:cubicBezTo>
                  <a:pt x="1812733" y="-37121"/>
                  <a:pt x="2182604" y="57983"/>
                  <a:pt x="2347243" y="0"/>
                </a:cubicBezTo>
                <a:cubicBezTo>
                  <a:pt x="2364887" y="259224"/>
                  <a:pt x="2337050" y="327392"/>
                  <a:pt x="2347243" y="523220"/>
                </a:cubicBezTo>
                <a:cubicBezTo>
                  <a:pt x="2190697" y="584150"/>
                  <a:pt x="2052260" y="472173"/>
                  <a:pt x="1830850" y="523220"/>
                </a:cubicBezTo>
                <a:cubicBezTo>
                  <a:pt x="1609440" y="574267"/>
                  <a:pt x="1507377" y="481454"/>
                  <a:pt x="1244039" y="523220"/>
                </a:cubicBezTo>
                <a:cubicBezTo>
                  <a:pt x="980701" y="564986"/>
                  <a:pt x="921906" y="495602"/>
                  <a:pt x="727645" y="523220"/>
                </a:cubicBezTo>
                <a:cubicBezTo>
                  <a:pt x="533384" y="550838"/>
                  <a:pt x="350333" y="488307"/>
                  <a:pt x="0" y="523220"/>
                </a:cubicBezTo>
                <a:cubicBezTo>
                  <a:pt x="-46664" y="311932"/>
                  <a:pt x="39663" y="121341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СТЕЛЛАЖИ</a:t>
            </a:r>
          </a:p>
        </p:txBody>
      </p:sp>
      <p:pic>
        <p:nvPicPr>
          <p:cNvPr id="3" name="Рисунок 2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F868866C-40F1-46E0-B922-EA9A40B46E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5537" y="1273288"/>
            <a:ext cx="3550920" cy="2338592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F379C38-58A4-4155-8EA6-28D953C7B603}"/>
              </a:ext>
            </a:extLst>
          </p:cNvPr>
          <p:cNvCxnSpPr>
            <a:cxnSpLocks/>
          </p:cNvCxnSpPr>
          <p:nvPr/>
        </p:nvCxnSpPr>
        <p:spPr>
          <a:xfrm flipH="1">
            <a:off x="7162800" y="1614529"/>
            <a:ext cx="1493238" cy="228249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9EA4A45-61C0-4CCC-94AC-464B7E8D0423}"/>
              </a:ext>
            </a:extLst>
          </p:cNvPr>
          <p:cNvCxnSpPr>
            <a:cxnSpLocks/>
          </p:cNvCxnSpPr>
          <p:nvPr/>
        </p:nvCxnSpPr>
        <p:spPr>
          <a:xfrm flipH="1" flipV="1">
            <a:off x="7162800" y="1842778"/>
            <a:ext cx="1535149" cy="224246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Строитель, парень, мужской со сплошной заливкой">
            <a:extLst>
              <a:ext uri="{FF2B5EF4-FFF2-40B4-BE49-F238E27FC236}">
                <a16:creationId xmlns:a16="http://schemas.microsoft.com/office/drawing/2014/main" id="{2CD7D901-22B1-42C5-AF52-3E4B9EEBD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9200" y="576496"/>
            <a:ext cx="914400" cy="9144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8ECC824-0E11-4463-B338-CCBE6EC33BA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170" y="2382560"/>
            <a:ext cx="1748790" cy="174879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1CB980D-CAC9-4320-A64B-2EBD9B4656F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262" y="3365876"/>
            <a:ext cx="2347243" cy="234724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A66E6ED-A0CC-4D2A-B76B-4DCAAF33CB7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8440" y="2580117"/>
            <a:ext cx="1769673" cy="176967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EDA11AA-ADAF-42DF-9405-AB3E9763AE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273" y="3716942"/>
            <a:ext cx="1938724" cy="1938724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:a16="http://schemas.microsoft.com/office/drawing/2014/main" id="{CB8C928C-E0AB-41C7-96F1-3858942956A2}"/>
              </a:ext>
            </a:extLst>
          </p:cNvPr>
          <p:cNvSpPr/>
          <p:nvPr/>
        </p:nvSpPr>
        <p:spPr>
          <a:xfrm>
            <a:off x="157152" y="2111738"/>
            <a:ext cx="2636802" cy="2338592"/>
          </a:xfrm>
          <a:custGeom>
            <a:avLst/>
            <a:gdLst>
              <a:gd name="connsiteX0" fmla="*/ 0 w 2636802"/>
              <a:gd name="connsiteY0" fmla="*/ 1169296 h 2338592"/>
              <a:gd name="connsiteX1" fmla="*/ 1318401 w 2636802"/>
              <a:gd name="connsiteY1" fmla="*/ 0 h 2338592"/>
              <a:gd name="connsiteX2" fmla="*/ 2636802 w 2636802"/>
              <a:gd name="connsiteY2" fmla="*/ 1169296 h 2338592"/>
              <a:gd name="connsiteX3" fmla="*/ 1318401 w 2636802"/>
              <a:gd name="connsiteY3" fmla="*/ 2338592 h 2338592"/>
              <a:gd name="connsiteX4" fmla="*/ 0 w 2636802"/>
              <a:gd name="connsiteY4" fmla="*/ 1169296 h 2338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36802" h="2338592" extrusionOk="0">
                <a:moveTo>
                  <a:pt x="0" y="1169296"/>
                </a:moveTo>
                <a:cubicBezTo>
                  <a:pt x="108615" y="486325"/>
                  <a:pt x="641382" y="-6864"/>
                  <a:pt x="1318401" y="0"/>
                </a:cubicBezTo>
                <a:cubicBezTo>
                  <a:pt x="2021746" y="-5516"/>
                  <a:pt x="2694427" y="480822"/>
                  <a:pt x="2636802" y="1169296"/>
                </a:cubicBezTo>
                <a:cubicBezTo>
                  <a:pt x="2741119" y="1872906"/>
                  <a:pt x="2126098" y="2387278"/>
                  <a:pt x="1318401" y="2338592"/>
                </a:cubicBezTo>
                <a:cubicBezTo>
                  <a:pt x="530012" y="2296060"/>
                  <a:pt x="-88762" y="1840357"/>
                  <a:pt x="0" y="1169296"/>
                </a:cubicBezTo>
                <a:close/>
              </a:path>
            </a:pathLst>
          </a:custGeom>
          <a:noFill/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290016936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21FDB2-42B9-41D5-97BE-24100EC64808}"/>
              </a:ext>
            </a:extLst>
          </p:cNvPr>
          <p:cNvSpPr txBox="1"/>
          <p:nvPr/>
        </p:nvSpPr>
        <p:spPr>
          <a:xfrm>
            <a:off x="219519" y="4317433"/>
            <a:ext cx="2537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магнитный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C552B3A1-DE4D-4811-9438-4578E10CECC0}"/>
              </a:ext>
            </a:extLst>
          </p:cNvPr>
          <p:cNvSpPr/>
          <p:nvPr/>
        </p:nvSpPr>
        <p:spPr>
          <a:xfrm>
            <a:off x="2636520" y="3287406"/>
            <a:ext cx="2724960" cy="2517153"/>
          </a:xfrm>
          <a:custGeom>
            <a:avLst/>
            <a:gdLst>
              <a:gd name="connsiteX0" fmla="*/ 0 w 2724960"/>
              <a:gd name="connsiteY0" fmla="*/ 1258577 h 2517153"/>
              <a:gd name="connsiteX1" fmla="*/ 1362480 w 2724960"/>
              <a:gd name="connsiteY1" fmla="*/ 0 h 2517153"/>
              <a:gd name="connsiteX2" fmla="*/ 2724960 w 2724960"/>
              <a:gd name="connsiteY2" fmla="*/ 1258577 h 2517153"/>
              <a:gd name="connsiteX3" fmla="*/ 1362480 w 2724960"/>
              <a:gd name="connsiteY3" fmla="*/ 2517154 h 2517153"/>
              <a:gd name="connsiteX4" fmla="*/ 0 w 2724960"/>
              <a:gd name="connsiteY4" fmla="*/ 1258577 h 2517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4960" h="2517153" extrusionOk="0">
                <a:moveTo>
                  <a:pt x="0" y="1258577"/>
                </a:moveTo>
                <a:cubicBezTo>
                  <a:pt x="20706" y="556395"/>
                  <a:pt x="675178" y="-8752"/>
                  <a:pt x="1362480" y="0"/>
                </a:cubicBezTo>
                <a:cubicBezTo>
                  <a:pt x="2068270" y="-10389"/>
                  <a:pt x="2786699" y="517747"/>
                  <a:pt x="2724960" y="1258577"/>
                </a:cubicBezTo>
                <a:cubicBezTo>
                  <a:pt x="2837627" y="2016125"/>
                  <a:pt x="2151022" y="2539223"/>
                  <a:pt x="1362480" y="2517154"/>
                </a:cubicBezTo>
                <a:cubicBezTo>
                  <a:pt x="551401" y="2475789"/>
                  <a:pt x="-65793" y="1972406"/>
                  <a:pt x="0" y="1258577"/>
                </a:cubicBezTo>
                <a:close/>
              </a:path>
            </a:pathLst>
          </a:custGeom>
          <a:noFill/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290016936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DE353D-CDBE-4DF4-ADEF-79ECD45E2765}"/>
              </a:ext>
            </a:extLst>
          </p:cNvPr>
          <p:cNvSpPr txBox="1"/>
          <p:nvPr/>
        </p:nvSpPr>
        <p:spPr>
          <a:xfrm>
            <a:off x="3100851" y="5652383"/>
            <a:ext cx="2537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пазовый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B641616B-0587-41D7-9B9E-C328E2554E2A}"/>
              </a:ext>
            </a:extLst>
          </p:cNvPr>
          <p:cNvSpPr/>
          <p:nvPr/>
        </p:nvSpPr>
        <p:spPr>
          <a:xfrm>
            <a:off x="5466241" y="2428156"/>
            <a:ext cx="2537062" cy="2120047"/>
          </a:xfrm>
          <a:custGeom>
            <a:avLst/>
            <a:gdLst>
              <a:gd name="connsiteX0" fmla="*/ 0 w 2537062"/>
              <a:gd name="connsiteY0" fmla="*/ 1060024 h 2120047"/>
              <a:gd name="connsiteX1" fmla="*/ 1268531 w 2537062"/>
              <a:gd name="connsiteY1" fmla="*/ 0 h 2120047"/>
              <a:gd name="connsiteX2" fmla="*/ 2537062 w 2537062"/>
              <a:gd name="connsiteY2" fmla="*/ 1060024 h 2120047"/>
              <a:gd name="connsiteX3" fmla="*/ 1268531 w 2537062"/>
              <a:gd name="connsiteY3" fmla="*/ 2120048 h 2120047"/>
              <a:gd name="connsiteX4" fmla="*/ 0 w 2537062"/>
              <a:gd name="connsiteY4" fmla="*/ 1060024 h 2120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7062" h="2120047" extrusionOk="0">
                <a:moveTo>
                  <a:pt x="0" y="1060024"/>
                </a:moveTo>
                <a:cubicBezTo>
                  <a:pt x="127314" y="431000"/>
                  <a:pt x="599225" y="-4201"/>
                  <a:pt x="1268531" y="0"/>
                </a:cubicBezTo>
                <a:cubicBezTo>
                  <a:pt x="1868052" y="-22490"/>
                  <a:pt x="2624704" y="409662"/>
                  <a:pt x="2537062" y="1060024"/>
                </a:cubicBezTo>
                <a:cubicBezTo>
                  <a:pt x="2586170" y="1672681"/>
                  <a:pt x="1982495" y="2128231"/>
                  <a:pt x="1268531" y="2120048"/>
                </a:cubicBezTo>
                <a:cubicBezTo>
                  <a:pt x="557060" y="2112368"/>
                  <a:pt x="-81306" y="1668612"/>
                  <a:pt x="0" y="1060024"/>
                </a:cubicBezTo>
                <a:close/>
              </a:path>
            </a:pathLst>
          </a:custGeom>
          <a:noFill/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290016936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99DEA0-8C3E-4877-AA43-D7DF16D6893E}"/>
              </a:ext>
            </a:extLst>
          </p:cNvPr>
          <p:cNvSpPr txBox="1"/>
          <p:nvPr/>
        </p:nvSpPr>
        <p:spPr>
          <a:xfrm>
            <a:off x="5630882" y="4347921"/>
            <a:ext cx="2537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суставной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C906E163-10B4-4F56-B947-BAD114B4F7B0}"/>
              </a:ext>
            </a:extLst>
          </p:cNvPr>
          <p:cNvSpPr/>
          <p:nvPr/>
        </p:nvSpPr>
        <p:spPr>
          <a:xfrm>
            <a:off x="8099978" y="3649232"/>
            <a:ext cx="2339422" cy="2155327"/>
          </a:xfrm>
          <a:custGeom>
            <a:avLst/>
            <a:gdLst>
              <a:gd name="connsiteX0" fmla="*/ 0 w 2339422"/>
              <a:gd name="connsiteY0" fmla="*/ 1077664 h 2155327"/>
              <a:gd name="connsiteX1" fmla="*/ 1169711 w 2339422"/>
              <a:gd name="connsiteY1" fmla="*/ 0 h 2155327"/>
              <a:gd name="connsiteX2" fmla="*/ 2339422 w 2339422"/>
              <a:gd name="connsiteY2" fmla="*/ 1077664 h 2155327"/>
              <a:gd name="connsiteX3" fmla="*/ 1169711 w 2339422"/>
              <a:gd name="connsiteY3" fmla="*/ 2155328 h 2155327"/>
              <a:gd name="connsiteX4" fmla="*/ 0 w 2339422"/>
              <a:gd name="connsiteY4" fmla="*/ 1077664 h 2155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9422" h="2155327" extrusionOk="0">
                <a:moveTo>
                  <a:pt x="0" y="1077664"/>
                </a:moveTo>
                <a:cubicBezTo>
                  <a:pt x="22076" y="474929"/>
                  <a:pt x="602624" y="-10599"/>
                  <a:pt x="1169711" y="0"/>
                </a:cubicBezTo>
                <a:cubicBezTo>
                  <a:pt x="1723462" y="-20531"/>
                  <a:pt x="2398636" y="438620"/>
                  <a:pt x="2339422" y="1077664"/>
                </a:cubicBezTo>
                <a:cubicBezTo>
                  <a:pt x="2352273" y="1679965"/>
                  <a:pt x="1922069" y="2220402"/>
                  <a:pt x="1169711" y="2155328"/>
                </a:cubicBezTo>
                <a:cubicBezTo>
                  <a:pt x="463958" y="2113160"/>
                  <a:pt x="-56459" y="1688919"/>
                  <a:pt x="0" y="1077664"/>
                </a:cubicBezTo>
                <a:close/>
              </a:path>
            </a:pathLst>
          </a:custGeom>
          <a:noFill/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290016936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9362892-0359-4F9D-B054-801E0BEB123F}"/>
              </a:ext>
            </a:extLst>
          </p:cNvPr>
          <p:cNvSpPr txBox="1"/>
          <p:nvPr/>
        </p:nvSpPr>
        <p:spPr>
          <a:xfrm>
            <a:off x="7778481" y="5652383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мягкие модули</a:t>
            </a:r>
          </a:p>
        </p:txBody>
      </p:sp>
      <p:pic>
        <p:nvPicPr>
          <p:cNvPr id="28" name="Рисунок 27" descr="Карта с кнопкой со сплошной заливкой">
            <a:hlinkClick r:id="rId9" action="ppaction://hlinksldjump"/>
            <a:extLst>
              <a:ext uri="{FF2B5EF4-FFF2-40B4-BE49-F238E27FC236}">
                <a16:creationId xmlns:a16="http://schemas.microsoft.com/office/drawing/2014/main" id="{3C06D6F4-0B79-4E04-BCA5-0A2734E446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829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DA59C1-73A6-4E5E-91A6-5F6D1B6AF1AF}"/>
              </a:ext>
            </a:extLst>
          </p:cNvPr>
          <p:cNvSpPr txBox="1"/>
          <p:nvPr/>
        </p:nvSpPr>
        <p:spPr>
          <a:xfrm>
            <a:off x="2133600" y="620842"/>
            <a:ext cx="1005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ПОЗНАНИЯ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C421C0-5A66-4127-8975-6622707741F3}"/>
              </a:ext>
            </a:extLst>
          </p:cNvPr>
          <p:cNvSpPr txBox="1"/>
          <p:nvPr/>
        </p:nvSpPr>
        <p:spPr>
          <a:xfrm>
            <a:off x="6096000" y="1400870"/>
            <a:ext cx="3368323" cy="707886"/>
          </a:xfrm>
          <a:custGeom>
            <a:avLst/>
            <a:gdLst>
              <a:gd name="connsiteX0" fmla="*/ 0 w 3368323"/>
              <a:gd name="connsiteY0" fmla="*/ 0 h 707886"/>
              <a:gd name="connsiteX1" fmla="*/ 494021 w 3368323"/>
              <a:gd name="connsiteY1" fmla="*/ 0 h 707886"/>
              <a:gd name="connsiteX2" fmla="*/ 1055408 w 3368323"/>
              <a:gd name="connsiteY2" fmla="*/ 0 h 707886"/>
              <a:gd name="connsiteX3" fmla="*/ 1549429 w 3368323"/>
              <a:gd name="connsiteY3" fmla="*/ 0 h 707886"/>
              <a:gd name="connsiteX4" fmla="*/ 2077133 w 3368323"/>
              <a:gd name="connsiteY4" fmla="*/ 0 h 707886"/>
              <a:gd name="connsiteX5" fmla="*/ 2672203 w 3368323"/>
              <a:gd name="connsiteY5" fmla="*/ 0 h 707886"/>
              <a:gd name="connsiteX6" fmla="*/ 3368323 w 3368323"/>
              <a:gd name="connsiteY6" fmla="*/ 0 h 707886"/>
              <a:gd name="connsiteX7" fmla="*/ 3368323 w 3368323"/>
              <a:gd name="connsiteY7" fmla="*/ 361022 h 707886"/>
              <a:gd name="connsiteX8" fmla="*/ 3368323 w 3368323"/>
              <a:gd name="connsiteY8" fmla="*/ 707886 h 707886"/>
              <a:gd name="connsiteX9" fmla="*/ 2840619 w 3368323"/>
              <a:gd name="connsiteY9" fmla="*/ 707886 h 707886"/>
              <a:gd name="connsiteX10" fmla="*/ 2346598 w 3368323"/>
              <a:gd name="connsiteY10" fmla="*/ 707886 h 707886"/>
              <a:gd name="connsiteX11" fmla="*/ 1785211 w 3368323"/>
              <a:gd name="connsiteY11" fmla="*/ 707886 h 707886"/>
              <a:gd name="connsiteX12" fmla="*/ 1223824 w 3368323"/>
              <a:gd name="connsiteY12" fmla="*/ 707886 h 707886"/>
              <a:gd name="connsiteX13" fmla="*/ 729803 w 3368323"/>
              <a:gd name="connsiteY13" fmla="*/ 707886 h 707886"/>
              <a:gd name="connsiteX14" fmla="*/ 0 w 3368323"/>
              <a:gd name="connsiteY14" fmla="*/ 707886 h 707886"/>
              <a:gd name="connsiteX15" fmla="*/ 0 w 3368323"/>
              <a:gd name="connsiteY15" fmla="*/ 375180 h 707886"/>
              <a:gd name="connsiteX16" fmla="*/ 0 w 3368323"/>
              <a:gd name="connsiteY16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68323" h="707886" extrusionOk="0">
                <a:moveTo>
                  <a:pt x="0" y="0"/>
                </a:moveTo>
                <a:cubicBezTo>
                  <a:pt x="150713" y="-46380"/>
                  <a:pt x="380002" y="38344"/>
                  <a:pt x="494021" y="0"/>
                </a:cubicBezTo>
                <a:cubicBezTo>
                  <a:pt x="608040" y="-38344"/>
                  <a:pt x="837386" y="53718"/>
                  <a:pt x="1055408" y="0"/>
                </a:cubicBezTo>
                <a:cubicBezTo>
                  <a:pt x="1273430" y="-53718"/>
                  <a:pt x="1352954" y="22581"/>
                  <a:pt x="1549429" y="0"/>
                </a:cubicBezTo>
                <a:cubicBezTo>
                  <a:pt x="1745904" y="-22581"/>
                  <a:pt x="1840908" y="45441"/>
                  <a:pt x="2077133" y="0"/>
                </a:cubicBezTo>
                <a:cubicBezTo>
                  <a:pt x="2313358" y="-45441"/>
                  <a:pt x="2446080" y="44045"/>
                  <a:pt x="2672203" y="0"/>
                </a:cubicBezTo>
                <a:cubicBezTo>
                  <a:pt x="2898326" y="-44045"/>
                  <a:pt x="3110362" y="15528"/>
                  <a:pt x="3368323" y="0"/>
                </a:cubicBezTo>
                <a:cubicBezTo>
                  <a:pt x="3389772" y="137362"/>
                  <a:pt x="3338191" y="199555"/>
                  <a:pt x="3368323" y="361022"/>
                </a:cubicBezTo>
                <a:cubicBezTo>
                  <a:pt x="3398455" y="522489"/>
                  <a:pt x="3345028" y="564275"/>
                  <a:pt x="3368323" y="707886"/>
                </a:cubicBezTo>
                <a:cubicBezTo>
                  <a:pt x="3237138" y="769624"/>
                  <a:pt x="2972198" y="702428"/>
                  <a:pt x="2840619" y="707886"/>
                </a:cubicBezTo>
                <a:cubicBezTo>
                  <a:pt x="2709040" y="713344"/>
                  <a:pt x="2543897" y="676782"/>
                  <a:pt x="2346598" y="707886"/>
                </a:cubicBezTo>
                <a:cubicBezTo>
                  <a:pt x="2149299" y="738990"/>
                  <a:pt x="2002967" y="671486"/>
                  <a:pt x="1785211" y="707886"/>
                </a:cubicBezTo>
                <a:cubicBezTo>
                  <a:pt x="1567455" y="744286"/>
                  <a:pt x="1403492" y="642068"/>
                  <a:pt x="1223824" y="707886"/>
                </a:cubicBezTo>
                <a:cubicBezTo>
                  <a:pt x="1044156" y="773704"/>
                  <a:pt x="937560" y="701817"/>
                  <a:pt x="729803" y="707886"/>
                </a:cubicBezTo>
                <a:cubicBezTo>
                  <a:pt x="522046" y="713955"/>
                  <a:pt x="160507" y="657628"/>
                  <a:pt x="0" y="707886"/>
                </a:cubicBezTo>
                <a:cubicBezTo>
                  <a:pt x="-16858" y="550506"/>
                  <a:pt x="18437" y="483466"/>
                  <a:pt x="0" y="375180"/>
                </a:cubicBezTo>
                <a:cubicBezTo>
                  <a:pt x="-18437" y="266894"/>
                  <a:pt x="2619" y="7927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МАГНИТНО-МАРКЕРНЫЙ КАЛЕНДАРЬ ПОГОДЫ</a:t>
            </a:r>
          </a:p>
        </p:txBody>
      </p:sp>
      <p:pic>
        <p:nvPicPr>
          <p:cNvPr id="3" name="Рисунок 2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90AB8D0B-7488-417E-B4E1-8A5667749D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5060" y="274042"/>
            <a:ext cx="1935480" cy="2377440"/>
          </a:xfrm>
          <a:prstGeom prst="rect">
            <a:avLst/>
          </a:prstGeom>
        </p:spPr>
      </p:pic>
      <p:pic>
        <p:nvPicPr>
          <p:cNvPr id="10" name="Рисунок 9" descr="Лампочка и шестеренка со сплошной заливкой">
            <a:extLst>
              <a:ext uri="{FF2B5EF4-FFF2-40B4-BE49-F238E27FC236}">
                <a16:creationId xmlns:a16="http://schemas.microsoft.com/office/drawing/2014/main" id="{23BCFB3D-EFAD-40CF-9304-C710A5C0E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9200" y="548362"/>
            <a:ext cx="914400" cy="914400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074A8C5-A2EB-4CA0-8C72-C99D1D2D7B78}"/>
              </a:ext>
            </a:extLst>
          </p:cNvPr>
          <p:cNvCxnSpPr>
            <a:cxnSpLocks/>
          </p:cNvCxnSpPr>
          <p:nvPr/>
        </p:nvCxnSpPr>
        <p:spPr>
          <a:xfrm flipH="1">
            <a:off x="8351520" y="335319"/>
            <a:ext cx="2621281" cy="1054964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46AE0D2-8960-48D4-B8E3-0FF35A33EB6F}"/>
              </a:ext>
            </a:extLst>
          </p:cNvPr>
          <p:cNvSpPr txBox="1"/>
          <p:nvPr/>
        </p:nvSpPr>
        <p:spPr>
          <a:xfrm>
            <a:off x="8496300" y="2747576"/>
            <a:ext cx="3444240" cy="707886"/>
          </a:xfrm>
          <a:custGeom>
            <a:avLst/>
            <a:gdLst>
              <a:gd name="connsiteX0" fmla="*/ 0 w 3444240"/>
              <a:gd name="connsiteY0" fmla="*/ 0 h 707886"/>
              <a:gd name="connsiteX1" fmla="*/ 505155 w 3444240"/>
              <a:gd name="connsiteY1" fmla="*/ 0 h 707886"/>
              <a:gd name="connsiteX2" fmla="*/ 1079195 w 3444240"/>
              <a:gd name="connsiteY2" fmla="*/ 0 h 707886"/>
              <a:gd name="connsiteX3" fmla="*/ 1584350 w 3444240"/>
              <a:gd name="connsiteY3" fmla="*/ 0 h 707886"/>
              <a:gd name="connsiteX4" fmla="*/ 2123948 w 3444240"/>
              <a:gd name="connsiteY4" fmla="*/ 0 h 707886"/>
              <a:gd name="connsiteX5" fmla="*/ 2732430 w 3444240"/>
              <a:gd name="connsiteY5" fmla="*/ 0 h 707886"/>
              <a:gd name="connsiteX6" fmla="*/ 3444240 w 3444240"/>
              <a:gd name="connsiteY6" fmla="*/ 0 h 707886"/>
              <a:gd name="connsiteX7" fmla="*/ 3444240 w 3444240"/>
              <a:gd name="connsiteY7" fmla="*/ 361022 h 707886"/>
              <a:gd name="connsiteX8" fmla="*/ 3444240 w 3444240"/>
              <a:gd name="connsiteY8" fmla="*/ 707886 h 707886"/>
              <a:gd name="connsiteX9" fmla="*/ 2904642 w 3444240"/>
              <a:gd name="connsiteY9" fmla="*/ 707886 h 707886"/>
              <a:gd name="connsiteX10" fmla="*/ 2399487 w 3444240"/>
              <a:gd name="connsiteY10" fmla="*/ 707886 h 707886"/>
              <a:gd name="connsiteX11" fmla="*/ 1825447 w 3444240"/>
              <a:gd name="connsiteY11" fmla="*/ 707886 h 707886"/>
              <a:gd name="connsiteX12" fmla="*/ 1251407 w 3444240"/>
              <a:gd name="connsiteY12" fmla="*/ 707886 h 707886"/>
              <a:gd name="connsiteX13" fmla="*/ 746252 w 3444240"/>
              <a:gd name="connsiteY13" fmla="*/ 707886 h 707886"/>
              <a:gd name="connsiteX14" fmla="*/ 0 w 3444240"/>
              <a:gd name="connsiteY14" fmla="*/ 707886 h 707886"/>
              <a:gd name="connsiteX15" fmla="*/ 0 w 3444240"/>
              <a:gd name="connsiteY15" fmla="*/ 375180 h 707886"/>
              <a:gd name="connsiteX16" fmla="*/ 0 w 3444240"/>
              <a:gd name="connsiteY16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44240" h="707886" extrusionOk="0">
                <a:moveTo>
                  <a:pt x="0" y="0"/>
                </a:moveTo>
                <a:cubicBezTo>
                  <a:pt x="193435" y="-16957"/>
                  <a:pt x="310171" y="54117"/>
                  <a:pt x="505155" y="0"/>
                </a:cubicBezTo>
                <a:cubicBezTo>
                  <a:pt x="700140" y="-54117"/>
                  <a:pt x="805445" y="67762"/>
                  <a:pt x="1079195" y="0"/>
                </a:cubicBezTo>
                <a:cubicBezTo>
                  <a:pt x="1352945" y="-67762"/>
                  <a:pt x="1375290" y="7999"/>
                  <a:pt x="1584350" y="0"/>
                </a:cubicBezTo>
                <a:cubicBezTo>
                  <a:pt x="1793411" y="-7999"/>
                  <a:pt x="1995594" y="55879"/>
                  <a:pt x="2123948" y="0"/>
                </a:cubicBezTo>
                <a:cubicBezTo>
                  <a:pt x="2252302" y="-55879"/>
                  <a:pt x="2589627" y="34948"/>
                  <a:pt x="2732430" y="0"/>
                </a:cubicBezTo>
                <a:cubicBezTo>
                  <a:pt x="2875233" y="-34948"/>
                  <a:pt x="3295516" y="70043"/>
                  <a:pt x="3444240" y="0"/>
                </a:cubicBezTo>
                <a:cubicBezTo>
                  <a:pt x="3465689" y="137362"/>
                  <a:pt x="3414108" y="199555"/>
                  <a:pt x="3444240" y="361022"/>
                </a:cubicBezTo>
                <a:cubicBezTo>
                  <a:pt x="3474372" y="522489"/>
                  <a:pt x="3420945" y="564275"/>
                  <a:pt x="3444240" y="707886"/>
                </a:cubicBezTo>
                <a:cubicBezTo>
                  <a:pt x="3185424" y="755223"/>
                  <a:pt x="3168056" y="692532"/>
                  <a:pt x="2904642" y="707886"/>
                </a:cubicBezTo>
                <a:cubicBezTo>
                  <a:pt x="2641228" y="723240"/>
                  <a:pt x="2568239" y="696521"/>
                  <a:pt x="2399487" y="707886"/>
                </a:cubicBezTo>
                <a:cubicBezTo>
                  <a:pt x="2230736" y="719251"/>
                  <a:pt x="2076176" y="678021"/>
                  <a:pt x="1825447" y="707886"/>
                </a:cubicBezTo>
                <a:cubicBezTo>
                  <a:pt x="1574718" y="737751"/>
                  <a:pt x="1371454" y="684986"/>
                  <a:pt x="1251407" y="707886"/>
                </a:cubicBezTo>
                <a:cubicBezTo>
                  <a:pt x="1131360" y="730786"/>
                  <a:pt x="906096" y="693668"/>
                  <a:pt x="746252" y="707886"/>
                </a:cubicBezTo>
                <a:cubicBezTo>
                  <a:pt x="586409" y="722104"/>
                  <a:pt x="300776" y="682187"/>
                  <a:pt x="0" y="707886"/>
                </a:cubicBezTo>
                <a:cubicBezTo>
                  <a:pt x="-16858" y="550506"/>
                  <a:pt x="18437" y="483466"/>
                  <a:pt x="0" y="375180"/>
                </a:cubicBezTo>
                <a:cubicBezTo>
                  <a:pt x="-18437" y="266894"/>
                  <a:pt x="2619" y="7927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МОБИЛЬНАЯ МЯГКАЯ МЕБЕЛЬ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69AA71D-8885-471A-A1F0-A1FE77DEBB6D}"/>
              </a:ext>
            </a:extLst>
          </p:cNvPr>
          <p:cNvCxnSpPr>
            <a:cxnSpLocks/>
          </p:cNvCxnSpPr>
          <p:nvPr/>
        </p:nvCxnSpPr>
        <p:spPr>
          <a:xfrm flipH="1">
            <a:off x="11323320" y="1767840"/>
            <a:ext cx="548641" cy="956122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3233B97-E9AD-458C-8F4E-176580FB4FC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219" y="2442550"/>
            <a:ext cx="5695400" cy="1822528"/>
          </a:xfrm>
          <a:custGeom>
            <a:avLst/>
            <a:gdLst>
              <a:gd name="connsiteX0" fmla="*/ 0 w 5695400"/>
              <a:gd name="connsiteY0" fmla="*/ 0 h 1822528"/>
              <a:gd name="connsiteX1" fmla="*/ 689776 w 5695400"/>
              <a:gd name="connsiteY1" fmla="*/ 0 h 1822528"/>
              <a:gd name="connsiteX2" fmla="*/ 1436506 w 5695400"/>
              <a:gd name="connsiteY2" fmla="*/ 0 h 1822528"/>
              <a:gd name="connsiteX3" fmla="*/ 1955421 w 5695400"/>
              <a:gd name="connsiteY3" fmla="*/ 0 h 1822528"/>
              <a:gd name="connsiteX4" fmla="*/ 2588243 w 5695400"/>
              <a:gd name="connsiteY4" fmla="*/ 0 h 1822528"/>
              <a:gd name="connsiteX5" fmla="*/ 3164111 w 5695400"/>
              <a:gd name="connsiteY5" fmla="*/ 0 h 1822528"/>
              <a:gd name="connsiteX6" fmla="*/ 3796933 w 5695400"/>
              <a:gd name="connsiteY6" fmla="*/ 0 h 1822528"/>
              <a:gd name="connsiteX7" fmla="*/ 4258894 w 5695400"/>
              <a:gd name="connsiteY7" fmla="*/ 0 h 1822528"/>
              <a:gd name="connsiteX8" fmla="*/ 4891716 w 5695400"/>
              <a:gd name="connsiteY8" fmla="*/ 0 h 1822528"/>
              <a:gd name="connsiteX9" fmla="*/ 5695400 w 5695400"/>
              <a:gd name="connsiteY9" fmla="*/ 0 h 1822528"/>
              <a:gd name="connsiteX10" fmla="*/ 5695400 w 5695400"/>
              <a:gd name="connsiteY10" fmla="*/ 552833 h 1822528"/>
              <a:gd name="connsiteX11" fmla="*/ 5695400 w 5695400"/>
              <a:gd name="connsiteY11" fmla="*/ 1178568 h 1822528"/>
              <a:gd name="connsiteX12" fmla="*/ 5695400 w 5695400"/>
              <a:gd name="connsiteY12" fmla="*/ 1822528 h 1822528"/>
              <a:gd name="connsiteX13" fmla="*/ 5062578 w 5695400"/>
              <a:gd name="connsiteY13" fmla="*/ 1822528 h 1822528"/>
              <a:gd name="connsiteX14" fmla="*/ 4543664 w 5695400"/>
              <a:gd name="connsiteY14" fmla="*/ 1822528 h 1822528"/>
              <a:gd name="connsiteX15" fmla="*/ 4081703 w 5695400"/>
              <a:gd name="connsiteY15" fmla="*/ 1822528 h 1822528"/>
              <a:gd name="connsiteX16" fmla="*/ 3391927 w 5695400"/>
              <a:gd name="connsiteY16" fmla="*/ 1822528 h 1822528"/>
              <a:gd name="connsiteX17" fmla="*/ 2759105 w 5695400"/>
              <a:gd name="connsiteY17" fmla="*/ 1822528 h 1822528"/>
              <a:gd name="connsiteX18" fmla="*/ 2183237 w 5695400"/>
              <a:gd name="connsiteY18" fmla="*/ 1822528 h 1822528"/>
              <a:gd name="connsiteX19" fmla="*/ 1436506 w 5695400"/>
              <a:gd name="connsiteY19" fmla="*/ 1822528 h 1822528"/>
              <a:gd name="connsiteX20" fmla="*/ 860638 w 5695400"/>
              <a:gd name="connsiteY20" fmla="*/ 1822528 h 1822528"/>
              <a:gd name="connsiteX21" fmla="*/ 0 w 5695400"/>
              <a:gd name="connsiteY21" fmla="*/ 1822528 h 1822528"/>
              <a:gd name="connsiteX22" fmla="*/ 0 w 5695400"/>
              <a:gd name="connsiteY22" fmla="*/ 1178568 h 1822528"/>
              <a:gd name="connsiteX23" fmla="*/ 0 w 5695400"/>
              <a:gd name="connsiteY23" fmla="*/ 625735 h 1822528"/>
              <a:gd name="connsiteX24" fmla="*/ 0 w 5695400"/>
              <a:gd name="connsiteY24" fmla="*/ 0 h 182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695400" h="1822528" fill="none" extrusionOk="0">
                <a:moveTo>
                  <a:pt x="0" y="0"/>
                </a:moveTo>
                <a:cubicBezTo>
                  <a:pt x="254168" y="-22120"/>
                  <a:pt x="417619" y="2815"/>
                  <a:pt x="689776" y="0"/>
                </a:cubicBezTo>
                <a:cubicBezTo>
                  <a:pt x="961933" y="-2815"/>
                  <a:pt x="1184056" y="-32442"/>
                  <a:pt x="1436506" y="0"/>
                </a:cubicBezTo>
                <a:cubicBezTo>
                  <a:pt x="1688956" y="32442"/>
                  <a:pt x="1701854" y="-20208"/>
                  <a:pt x="1955421" y="0"/>
                </a:cubicBezTo>
                <a:cubicBezTo>
                  <a:pt x="2208989" y="20208"/>
                  <a:pt x="2327414" y="-6672"/>
                  <a:pt x="2588243" y="0"/>
                </a:cubicBezTo>
                <a:cubicBezTo>
                  <a:pt x="2849072" y="6672"/>
                  <a:pt x="2925520" y="9049"/>
                  <a:pt x="3164111" y="0"/>
                </a:cubicBezTo>
                <a:cubicBezTo>
                  <a:pt x="3402702" y="-9049"/>
                  <a:pt x="3608430" y="-17718"/>
                  <a:pt x="3796933" y="0"/>
                </a:cubicBezTo>
                <a:cubicBezTo>
                  <a:pt x="3985436" y="17718"/>
                  <a:pt x="4068033" y="21109"/>
                  <a:pt x="4258894" y="0"/>
                </a:cubicBezTo>
                <a:cubicBezTo>
                  <a:pt x="4449755" y="-21109"/>
                  <a:pt x="4581648" y="-7388"/>
                  <a:pt x="4891716" y="0"/>
                </a:cubicBezTo>
                <a:cubicBezTo>
                  <a:pt x="5201784" y="7388"/>
                  <a:pt x="5389971" y="-39488"/>
                  <a:pt x="5695400" y="0"/>
                </a:cubicBezTo>
                <a:cubicBezTo>
                  <a:pt x="5718522" y="131295"/>
                  <a:pt x="5717667" y="350969"/>
                  <a:pt x="5695400" y="552833"/>
                </a:cubicBezTo>
                <a:cubicBezTo>
                  <a:pt x="5673133" y="754697"/>
                  <a:pt x="5707972" y="926071"/>
                  <a:pt x="5695400" y="1178568"/>
                </a:cubicBezTo>
                <a:cubicBezTo>
                  <a:pt x="5682828" y="1431066"/>
                  <a:pt x="5684720" y="1613925"/>
                  <a:pt x="5695400" y="1822528"/>
                </a:cubicBezTo>
                <a:cubicBezTo>
                  <a:pt x="5526437" y="1806145"/>
                  <a:pt x="5212176" y="1822965"/>
                  <a:pt x="5062578" y="1822528"/>
                </a:cubicBezTo>
                <a:cubicBezTo>
                  <a:pt x="4912980" y="1822091"/>
                  <a:pt x="4683192" y="1836842"/>
                  <a:pt x="4543664" y="1822528"/>
                </a:cubicBezTo>
                <a:cubicBezTo>
                  <a:pt x="4404136" y="1808214"/>
                  <a:pt x="4256718" y="1824847"/>
                  <a:pt x="4081703" y="1822528"/>
                </a:cubicBezTo>
                <a:cubicBezTo>
                  <a:pt x="3906688" y="1820209"/>
                  <a:pt x="3586209" y="1855363"/>
                  <a:pt x="3391927" y="1822528"/>
                </a:cubicBezTo>
                <a:cubicBezTo>
                  <a:pt x="3197645" y="1789693"/>
                  <a:pt x="3038385" y="1808334"/>
                  <a:pt x="2759105" y="1822528"/>
                </a:cubicBezTo>
                <a:cubicBezTo>
                  <a:pt x="2479825" y="1836722"/>
                  <a:pt x="2323554" y="1810937"/>
                  <a:pt x="2183237" y="1822528"/>
                </a:cubicBezTo>
                <a:cubicBezTo>
                  <a:pt x="2042920" y="1834119"/>
                  <a:pt x="1688282" y="1790119"/>
                  <a:pt x="1436506" y="1822528"/>
                </a:cubicBezTo>
                <a:cubicBezTo>
                  <a:pt x="1184730" y="1854937"/>
                  <a:pt x="1084177" y="1818023"/>
                  <a:pt x="860638" y="1822528"/>
                </a:cubicBezTo>
                <a:cubicBezTo>
                  <a:pt x="637099" y="1827033"/>
                  <a:pt x="260100" y="1829757"/>
                  <a:pt x="0" y="1822528"/>
                </a:cubicBezTo>
                <a:cubicBezTo>
                  <a:pt x="13546" y="1555718"/>
                  <a:pt x="8346" y="1403183"/>
                  <a:pt x="0" y="1178568"/>
                </a:cubicBezTo>
                <a:cubicBezTo>
                  <a:pt x="-8346" y="953953"/>
                  <a:pt x="27219" y="827517"/>
                  <a:pt x="0" y="625735"/>
                </a:cubicBezTo>
                <a:cubicBezTo>
                  <a:pt x="-27219" y="423953"/>
                  <a:pt x="-27771" y="202071"/>
                  <a:pt x="0" y="0"/>
                </a:cubicBezTo>
                <a:close/>
              </a:path>
              <a:path w="5695400" h="1822528" stroke="0" extrusionOk="0">
                <a:moveTo>
                  <a:pt x="0" y="0"/>
                </a:moveTo>
                <a:cubicBezTo>
                  <a:pt x="185290" y="6248"/>
                  <a:pt x="317012" y="-22273"/>
                  <a:pt x="518914" y="0"/>
                </a:cubicBezTo>
                <a:cubicBezTo>
                  <a:pt x="720816" y="22273"/>
                  <a:pt x="775454" y="599"/>
                  <a:pt x="980874" y="0"/>
                </a:cubicBezTo>
                <a:cubicBezTo>
                  <a:pt x="1186294" y="-599"/>
                  <a:pt x="1517300" y="-3661"/>
                  <a:pt x="1670651" y="0"/>
                </a:cubicBezTo>
                <a:cubicBezTo>
                  <a:pt x="1824002" y="3661"/>
                  <a:pt x="1988254" y="-15960"/>
                  <a:pt x="2246519" y="0"/>
                </a:cubicBezTo>
                <a:cubicBezTo>
                  <a:pt x="2504784" y="15960"/>
                  <a:pt x="2561298" y="7184"/>
                  <a:pt x="2765433" y="0"/>
                </a:cubicBezTo>
                <a:cubicBezTo>
                  <a:pt x="2969568" y="-7184"/>
                  <a:pt x="3135446" y="-25047"/>
                  <a:pt x="3284347" y="0"/>
                </a:cubicBezTo>
                <a:cubicBezTo>
                  <a:pt x="3433248" y="25047"/>
                  <a:pt x="3731192" y="12605"/>
                  <a:pt x="4031078" y="0"/>
                </a:cubicBezTo>
                <a:cubicBezTo>
                  <a:pt x="4330964" y="-12605"/>
                  <a:pt x="4395408" y="-6803"/>
                  <a:pt x="4720854" y="0"/>
                </a:cubicBezTo>
                <a:cubicBezTo>
                  <a:pt x="5046300" y="6803"/>
                  <a:pt x="5283360" y="-48018"/>
                  <a:pt x="5695400" y="0"/>
                </a:cubicBezTo>
                <a:cubicBezTo>
                  <a:pt x="5714269" y="138521"/>
                  <a:pt x="5719398" y="365351"/>
                  <a:pt x="5695400" y="571059"/>
                </a:cubicBezTo>
                <a:cubicBezTo>
                  <a:pt x="5671402" y="776767"/>
                  <a:pt x="5701477" y="967964"/>
                  <a:pt x="5695400" y="1142118"/>
                </a:cubicBezTo>
                <a:cubicBezTo>
                  <a:pt x="5689323" y="1316272"/>
                  <a:pt x="5722870" y="1496453"/>
                  <a:pt x="5695400" y="1822528"/>
                </a:cubicBezTo>
                <a:cubicBezTo>
                  <a:pt x="5488925" y="1855402"/>
                  <a:pt x="5153948" y="1805065"/>
                  <a:pt x="5005624" y="1822528"/>
                </a:cubicBezTo>
                <a:cubicBezTo>
                  <a:pt x="4857300" y="1839991"/>
                  <a:pt x="4610336" y="1826829"/>
                  <a:pt x="4429756" y="1822528"/>
                </a:cubicBezTo>
                <a:cubicBezTo>
                  <a:pt x="4249176" y="1818227"/>
                  <a:pt x="3884777" y="1796938"/>
                  <a:pt x="3739979" y="1822528"/>
                </a:cubicBezTo>
                <a:cubicBezTo>
                  <a:pt x="3595181" y="1848118"/>
                  <a:pt x="3428083" y="1804341"/>
                  <a:pt x="3278019" y="1822528"/>
                </a:cubicBezTo>
                <a:cubicBezTo>
                  <a:pt x="3127955" y="1840715"/>
                  <a:pt x="2748889" y="1841525"/>
                  <a:pt x="2588243" y="1822528"/>
                </a:cubicBezTo>
                <a:cubicBezTo>
                  <a:pt x="2427597" y="1803531"/>
                  <a:pt x="2129679" y="1812792"/>
                  <a:pt x="1898467" y="1822528"/>
                </a:cubicBezTo>
                <a:cubicBezTo>
                  <a:pt x="1667255" y="1832264"/>
                  <a:pt x="1627989" y="1816989"/>
                  <a:pt x="1436506" y="1822528"/>
                </a:cubicBezTo>
                <a:cubicBezTo>
                  <a:pt x="1245023" y="1828067"/>
                  <a:pt x="1129419" y="1819721"/>
                  <a:pt x="917592" y="1822528"/>
                </a:cubicBezTo>
                <a:cubicBezTo>
                  <a:pt x="705765" y="1825335"/>
                  <a:pt x="305381" y="1797132"/>
                  <a:pt x="0" y="1822528"/>
                </a:cubicBezTo>
                <a:cubicBezTo>
                  <a:pt x="-25664" y="1573342"/>
                  <a:pt x="4434" y="1397205"/>
                  <a:pt x="0" y="1251469"/>
                </a:cubicBezTo>
                <a:cubicBezTo>
                  <a:pt x="-4434" y="1105733"/>
                  <a:pt x="-15588" y="816856"/>
                  <a:pt x="0" y="625735"/>
                </a:cubicBezTo>
                <a:cubicBezTo>
                  <a:pt x="15588" y="434614"/>
                  <a:pt x="-13449" y="126285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384978554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29" name="Рисунок 28" descr="Линия со стрелкой: изгиб по часовой стрелке контур">
            <a:extLst>
              <a:ext uri="{FF2B5EF4-FFF2-40B4-BE49-F238E27FC236}">
                <a16:creationId xmlns:a16="http://schemas.microsoft.com/office/drawing/2014/main" id="{2E750EB0-A92A-469A-B1E4-9F02A3C2D1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4643891">
            <a:off x="5264838" y="1553925"/>
            <a:ext cx="914400" cy="9144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F91514B-B27B-4F7C-80F4-0A1743233A0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308" y="3898177"/>
            <a:ext cx="3368323" cy="2685781"/>
          </a:xfrm>
          <a:custGeom>
            <a:avLst/>
            <a:gdLst>
              <a:gd name="connsiteX0" fmla="*/ 0 w 3368323"/>
              <a:gd name="connsiteY0" fmla="*/ 0 h 2685781"/>
              <a:gd name="connsiteX1" fmla="*/ 639981 w 3368323"/>
              <a:gd name="connsiteY1" fmla="*/ 0 h 2685781"/>
              <a:gd name="connsiteX2" fmla="*/ 1347329 w 3368323"/>
              <a:gd name="connsiteY2" fmla="*/ 0 h 2685781"/>
              <a:gd name="connsiteX3" fmla="*/ 1919944 w 3368323"/>
              <a:gd name="connsiteY3" fmla="*/ 0 h 2685781"/>
              <a:gd name="connsiteX4" fmla="*/ 2627292 w 3368323"/>
              <a:gd name="connsiteY4" fmla="*/ 0 h 2685781"/>
              <a:gd name="connsiteX5" fmla="*/ 3368323 w 3368323"/>
              <a:gd name="connsiteY5" fmla="*/ 0 h 2685781"/>
              <a:gd name="connsiteX6" fmla="*/ 3368323 w 3368323"/>
              <a:gd name="connsiteY6" fmla="*/ 671445 h 2685781"/>
              <a:gd name="connsiteX7" fmla="*/ 3368323 w 3368323"/>
              <a:gd name="connsiteY7" fmla="*/ 1289175 h 2685781"/>
              <a:gd name="connsiteX8" fmla="*/ 3368323 w 3368323"/>
              <a:gd name="connsiteY8" fmla="*/ 1906905 h 2685781"/>
              <a:gd name="connsiteX9" fmla="*/ 3368323 w 3368323"/>
              <a:gd name="connsiteY9" fmla="*/ 2685781 h 2685781"/>
              <a:gd name="connsiteX10" fmla="*/ 2728342 w 3368323"/>
              <a:gd name="connsiteY10" fmla="*/ 2685781 h 2685781"/>
              <a:gd name="connsiteX11" fmla="*/ 2122043 w 3368323"/>
              <a:gd name="connsiteY11" fmla="*/ 2685781 h 2685781"/>
              <a:gd name="connsiteX12" fmla="*/ 1414696 w 3368323"/>
              <a:gd name="connsiteY12" fmla="*/ 2685781 h 2685781"/>
              <a:gd name="connsiteX13" fmla="*/ 707348 w 3368323"/>
              <a:gd name="connsiteY13" fmla="*/ 2685781 h 2685781"/>
              <a:gd name="connsiteX14" fmla="*/ 0 w 3368323"/>
              <a:gd name="connsiteY14" fmla="*/ 2685781 h 2685781"/>
              <a:gd name="connsiteX15" fmla="*/ 0 w 3368323"/>
              <a:gd name="connsiteY15" fmla="*/ 1960620 h 2685781"/>
              <a:gd name="connsiteX16" fmla="*/ 0 w 3368323"/>
              <a:gd name="connsiteY16" fmla="*/ 1342891 h 2685781"/>
              <a:gd name="connsiteX17" fmla="*/ 0 w 3368323"/>
              <a:gd name="connsiteY17" fmla="*/ 752019 h 2685781"/>
              <a:gd name="connsiteX18" fmla="*/ 0 w 3368323"/>
              <a:gd name="connsiteY18" fmla="*/ 0 h 2685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68323" h="2685781" fill="none" extrusionOk="0">
                <a:moveTo>
                  <a:pt x="0" y="0"/>
                </a:moveTo>
                <a:cubicBezTo>
                  <a:pt x="172597" y="-30331"/>
                  <a:pt x="331825" y="-1429"/>
                  <a:pt x="639981" y="0"/>
                </a:cubicBezTo>
                <a:cubicBezTo>
                  <a:pt x="948137" y="1429"/>
                  <a:pt x="1025205" y="-17157"/>
                  <a:pt x="1347329" y="0"/>
                </a:cubicBezTo>
                <a:cubicBezTo>
                  <a:pt x="1669453" y="17157"/>
                  <a:pt x="1707936" y="-27927"/>
                  <a:pt x="1919944" y="0"/>
                </a:cubicBezTo>
                <a:cubicBezTo>
                  <a:pt x="2131952" y="27927"/>
                  <a:pt x="2275901" y="-27394"/>
                  <a:pt x="2627292" y="0"/>
                </a:cubicBezTo>
                <a:cubicBezTo>
                  <a:pt x="2978683" y="27394"/>
                  <a:pt x="3147848" y="-32737"/>
                  <a:pt x="3368323" y="0"/>
                </a:cubicBezTo>
                <a:cubicBezTo>
                  <a:pt x="3347304" y="275667"/>
                  <a:pt x="3373890" y="425437"/>
                  <a:pt x="3368323" y="671445"/>
                </a:cubicBezTo>
                <a:cubicBezTo>
                  <a:pt x="3362756" y="917453"/>
                  <a:pt x="3341740" y="1049631"/>
                  <a:pt x="3368323" y="1289175"/>
                </a:cubicBezTo>
                <a:cubicBezTo>
                  <a:pt x="3394907" y="1528719"/>
                  <a:pt x="3371663" y="1645872"/>
                  <a:pt x="3368323" y="1906905"/>
                </a:cubicBezTo>
                <a:cubicBezTo>
                  <a:pt x="3364984" y="2167938"/>
                  <a:pt x="3399436" y="2453752"/>
                  <a:pt x="3368323" y="2685781"/>
                </a:cubicBezTo>
                <a:cubicBezTo>
                  <a:pt x="3080362" y="2668929"/>
                  <a:pt x="2989283" y="2707851"/>
                  <a:pt x="2728342" y="2685781"/>
                </a:cubicBezTo>
                <a:cubicBezTo>
                  <a:pt x="2467401" y="2663711"/>
                  <a:pt x="2364318" y="2714496"/>
                  <a:pt x="2122043" y="2685781"/>
                </a:cubicBezTo>
                <a:cubicBezTo>
                  <a:pt x="1879768" y="2657066"/>
                  <a:pt x="1650654" y="2709857"/>
                  <a:pt x="1414696" y="2685781"/>
                </a:cubicBezTo>
                <a:cubicBezTo>
                  <a:pt x="1178738" y="2661705"/>
                  <a:pt x="903898" y="2687533"/>
                  <a:pt x="707348" y="2685781"/>
                </a:cubicBezTo>
                <a:cubicBezTo>
                  <a:pt x="510798" y="2684029"/>
                  <a:pt x="160210" y="2695637"/>
                  <a:pt x="0" y="2685781"/>
                </a:cubicBezTo>
                <a:cubicBezTo>
                  <a:pt x="-5862" y="2405159"/>
                  <a:pt x="-8110" y="2280885"/>
                  <a:pt x="0" y="1960620"/>
                </a:cubicBezTo>
                <a:cubicBezTo>
                  <a:pt x="8110" y="1640355"/>
                  <a:pt x="-722" y="1515832"/>
                  <a:pt x="0" y="1342891"/>
                </a:cubicBezTo>
                <a:cubicBezTo>
                  <a:pt x="722" y="1169950"/>
                  <a:pt x="14487" y="943789"/>
                  <a:pt x="0" y="752019"/>
                </a:cubicBezTo>
                <a:cubicBezTo>
                  <a:pt x="-14487" y="560249"/>
                  <a:pt x="16677" y="367010"/>
                  <a:pt x="0" y="0"/>
                </a:cubicBezTo>
                <a:close/>
              </a:path>
              <a:path w="3368323" h="2685781" stroke="0" extrusionOk="0">
                <a:moveTo>
                  <a:pt x="0" y="0"/>
                </a:moveTo>
                <a:cubicBezTo>
                  <a:pt x="177292" y="3342"/>
                  <a:pt x="420689" y="23701"/>
                  <a:pt x="572615" y="0"/>
                </a:cubicBezTo>
                <a:cubicBezTo>
                  <a:pt x="724541" y="-23701"/>
                  <a:pt x="958702" y="18802"/>
                  <a:pt x="1279963" y="0"/>
                </a:cubicBezTo>
                <a:cubicBezTo>
                  <a:pt x="1601224" y="-18802"/>
                  <a:pt x="1753558" y="-18354"/>
                  <a:pt x="1886261" y="0"/>
                </a:cubicBezTo>
                <a:cubicBezTo>
                  <a:pt x="2018964" y="18354"/>
                  <a:pt x="2353016" y="-31174"/>
                  <a:pt x="2627292" y="0"/>
                </a:cubicBezTo>
                <a:cubicBezTo>
                  <a:pt x="2901568" y="31174"/>
                  <a:pt x="3102249" y="-19185"/>
                  <a:pt x="3368323" y="0"/>
                </a:cubicBezTo>
                <a:cubicBezTo>
                  <a:pt x="3378569" y="227747"/>
                  <a:pt x="3392043" y="373898"/>
                  <a:pt x="3368323" y="725161"/>
                </a:cubicBezTo>
                <a:cubicBezTo>
                  <a:pt x="3344603" y="1076424"/>
                  <a:pt x="3345600" y="1168637"/>
                  <a:pt x="3368323" y="1369748"/>
                </a:cubicBezTo>
                <a:cubicBezTo>
                  <a:pt x="3391046" y="1570859"/>
                  <a:pt x="3372134" y="1883682"/>
                  <a:pt x="3368323" y="2014336"/>
                </a:cubicBezTo>
                <a:cubicBezTo>
                  <a:pt x="3364512" y="2144990"/>
                  <a:pt x="3340358" y="2430045"/>
                  <a:pt x="3368323" y="2685781"/>
                </a:cubicBezTo>
                <a:cubicBezTo>
                  <a:pt x="3200424" y="2715227"/>
                  <a:pt x="2839252" y="2709613"/>
                  <a:pt x="2694658" y="2685781"/>
                </a:cubicBezTo>
                <a:cubicBezTo>
                  <a:pt x="2550065" y="2661949"/>
                  <a:pt x="2371227" y="2693443"/>
                  <a:pt x="2088360" y="2685781"/>
                </a:cubicBezTo>
                <a:cubicBezTo>
                  <a:pt x="1805493" y="2678119"/>
                  <a:pt x="1711675" y="2664198"/>
                  <a:pt x="1381012" y="2685781"/>
                </a:cubicBezTo>
                <a:cubicBezTo>
                  <a:pt x="1050349" y="2707364"/>
                  <a:pt x="886649" y="2677728"/>
                  <a:pt x="673665" y="2685781"/>
                </a:cubicBezTo>
                <a:cubicBezTo>
                  <a:pt x="460681" y="2693834"/>
                  <a:pt x="324977" y="2685830"/>
                  <a:pt x="0" y="2685781"/>
                </a:cubicBezTo>
                <a:cubicBezTo>
                  <a:pt x="-28323" y="2529787"/>
                  <a:pt x="-3334" y="2277193"/>
                  <a:pt x="0" y="2041194"/>
                </a:cubicBezTo>
                <a:cubicBezTo>
                  <a:pt x="3334" y="1805195"/>
                  <a:pt x="27823" y="1674499"/>
                  <a:pt x="0" y="1342891"/>
                </a:cubicBezTo>
                <a:cubicBezTo>
                  <a:pt x="-27823" y="1011283"/>
                  <a:pt x="4573" y="841378"/>
                  <a:pt x="0" y="617730"/>
                </a:cubicBezTo>
                <a:cubicBezTo>
                  <a:pt x="-4573" y="394082"/>
                  <a:pt x="8056" y="217351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90878702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31" name="Рисунок 30" descr="Линия со стрелкой: изгиб по часовой стрелке контур">
            <a:extLst>
              <a:ext uri="{FF2B5EF4-FFF2-40B4-BE49-F238E27FC236}">
                <a16:creationId xmlns:a16="http://schemas.microsoft.com/office/drawing/2014/main" id="{C1198D86-AF2E-4371-BFD6-9309B89125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185825" flipH="1">
            <a:off x="10605347" y="3455905"/>
            <a:ext cx="911185" cy="914400"/>
          </a:xfrm>
          <a:prstGeom prst="rect">
            <a:avLst/>
          </a:prstGeom>
        </p:spPr>
      </p:pic>
      <p:pic>
        <p:nvPicPr>
          <p:cNvPr id="32" name="Рисунок 31" descr="Карта с кнопкой со сплошной заливкой">
            <a:hlinkClick r:id="rId9" action="ppaction://hlinksldjump"/>
            <a:extLst>
              <a:ext uri="{FF2B5EF4-FFF2-40B4-BE49-F238E27FC236}">
                <a16:creationId xmlns:a16="http://schemas.microsoft.com/office/drawing/2014/main" id="{C8CBCC5B-79A4-4059-BEDF-D9874507F3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057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BD6992B-A741-4C5A-BAD6-044724FF5510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234" y="2478425"/>
            <a:ext cx="2188914" cy="156966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DA59C1-73A6-4E5E-91A6-5F6D1B6AF1AF}"/>
              </a:ext>
            </a:extLst>
          </p:cNvPr>
          <p:cNvSpPr txBox="1"/>
          <p:nvPr/>
        </p:nvSpPr>
        <p:spPr>
          <a:xfrm>
            <a:off x="2133600" y="620842"/>
            <a:ext cx="1005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ПОЗНАНИЯ</a:t>
            </a:r>
          </a:p>
        </p:txBody>
      </p:sp>
      <p:pic>
        <p:nvPicPr>
          <p:cNvPr id="3" name="Рисунок 2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90AB8D0B-7488-417E-B4E1-8A5667749D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5060" y="274042"/>
            <a:ext cx="1935480" cy="2377440"/>
          </a:xfrm>
          <a:prstGeom prst="rect">
            <a:avLst/>
          </a:prstGeom>
        </p:spPr>
      </p:pic>
      <p:pic>
        <p:nvPicPr>
          <p:cNvPr id="10" name="Рисунок 9" descr="Лампочка и шестеренка со сплошной заливкой">
            <a:extLst>
              <a:ext uri="{FF2B5EF4-FFF2-40B4-BE49-F238E27FC236}">
                <a16:creationId xmlns:a16="http://schemas.microsoft.com/office/drawing/2014/main" id="{23BCFB3D-EFAD-40CF-9304-C710A5C0E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19200" y="548362"/>
            <a:ext cx="914400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46AE0D2-8960-48D4-B8E3-0FF35A33EB6F}"/>
              </a:ext>
            </a:extLst>
          </p:cNvPr>
          <p:cNvSpPr txBox="1"/>
          <p:nvPr/>
        </p:nvSpPr>
        <p:spPr>
          <a:xfrm>
            <a:off x="5112527" y="1462762"/>
            <a:ext cx="3444240" cy="1015663"/>
          </a:xfrm>
          <a:custGeom>
            <a:avLst/>
            <a:gdLst>
              <a:gd name="connsiteX0" fmla="*/ 0 w 3444240"/>
              <a:gd name="connsiteY0" fmla="*/ 0 h 1015663"/>
              <a:gd name="connsiteX1" fmla="*/ 505155 w 3444240"/>
              <a:gd name="connsiteY1" fmla="*/ 0 h 1015663"/>
              <a:gd name="connsiteX2" fmla="*/ 1079195 w 3444240"/>
              <a:gd name="connsiteY2" fmla="*/ 0 h 1015663"/>
              <a:gd name="connsiteX3" fmla="*/ 1584350 w 3444240"/>
              <a:gd name="connsiteY3" fmla="*/ 0 h 1015663"/>
              <a:gd name="connsiteX4" fmla="*/ 2123948 w 3444240"/>
              <a:gd name="connsiteY4" fmla="*/ 0 h 1015663"/>
              <a:gd name="connsiteX5" fmla="*/ 2732430 w 3444240"/>
              <a:gd name="connsiteY5" fmla="*/ 0 h 1015663"/>
              <a:gd name="connsiteX6" fmla="*/ 3444240 w 3444240"/>
              <a:gd name="connsiteY6" fmla="*/ 0 h 1015663"/>
              <a:gd name="connsiteX7" fmla="*/ 3444240 w 3444240"/>
              <a:gd name="connsiteY7" fmla="*/ 517988 h 1015663"/>
              <a:gd name="connsiteX8" fmla="*/ 3444240 w 3444240"/>
              <a:gd name="connsiteY8" fmla="*/ 1015663 h 1015663"/>
              <a:gd name="connsiteX9" fmla="*/ 2904642 w 3444240"/>
              <a:gd name="connsiteY9" fmla="*/ 1015663 h 1015663"/>
              <a:gd name="connsiteX10" fmla="*/ 2399487 w 3444240"/>
              <a:gd name="connsiteY10" fmla="*/ 1015663 h 1015663"/>
              <a:gd name="connsiteX11" fmla="*/ 1825447 w 3444240"/>
              <a:gd name="connsiteY11" fmla="*/ 1015663 h 1015663"/>
              <a:gd name="connsiteX12" fmla="*/ 1251407 w 3444240"/>
              <a:gd name="connsiteY12" fmla="*/ 1015663 h 1015663"/>
              <a:gd name="connsiteX13" fmla="*/ 746252 w 3444240"/>
              <a:gd name="connsiteY13" fmla="*/ 1015663 h 1015663"/>
              <a:gd name="connsiteX14" fmla="*/ 0 w 3444240"/>
              <a:gd name="connsiteY14" fmla="*/ 1015663 h 1015663"/>
              <a:gd name="connsiteX15" fmla="*/ 0 w 3444240"/>
              <a:gd name="connsiteY15" fmla="*/ 538301 h 1015663"/>
              <a:gd name="connsiteX16" fmla="*/ 0 w 3444240"/>
              <a:gd name="connsiteY16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44240" h="1015663" extrusionOk="0">
                <a:moveTo>
                  <a:pt x="0" y="0"/>
                </a:moveTo>
                <a:cubicBezTo>
                  <a:pt x="193435" y="-16957"/>
                  <a:pt x="310171" y="54117"/>
                  <a:pt x="505155" y="0"/>
                </a:cubicBezTo>
                <a:cubicBezTo>
                  <a:pt x="700140" y="-54117"/>
                  <a:pt x="805445" y="67762"/>
                  <a:pt x="1079195" y="0"/>
                </a:cubicBezTo>
                <a:cubicBezTo>
                  <a:pt x="1352945" y="-67762"/>
                  <a:pt x="1375290" y="7999"/>
                  <a:pt x="1584350" y="0"/>
                </a:cubicBezTo>
                <a:cubicBezTo>
                  <a:pt x="1793411" y="-7999"/>
                  <a:pt x="1995594" y="55879"/>
                  <a:pt x="2123948" y="0"/>
                </a:cubicBezTo>
                <a:cubicBezTo>
                  <a:pt x="2252302" y="-55879"/>
                  <a:pt x="2589627" y="34948"/>
                  <a:pt x="2732430" y="0"/>
                </a:cubicBezTo>
                <a:cubicBezTo>
                  <a:pt x="2875233" y="-34948"/>
                  <a:pt x="3295516" y="70043"/>
                  <a:pt x="3444240" y="0"/>
                </a:cubicBezTo>
                <a:cubicBezTo>
                  <a:pt x="3476859" y="106066"/>
                  <a:pt x="3411692" y="293514"/>
                  <a:pt x="3444240" y="517988"/>
                </a:cubicBezTo>
                <a:cubicBezTo>
                  <a:pt x="3476788" y="742462"/>
                  <a:pt x="3394299" y="770830"/>
                  <a:pt x="3444240" y="1015663"/>
                </a:cubicBezTo>
                <a:cubicBezTo>
                  <a:pt x="3185424" y="1063000"/>
                  <a:pt x="3168056" y="1000309"/>
                  <a:pt x="2904642" y="1015663"/>
                </a:cubicBezTo>
                <a:cubicBezTo>
                  <a:pt x="2641228" y="1031017"/>
                  <a:pt x="2568239" y="1004298"/>
                  <a:pt x="2399487" y="1015663"/>
                </a:cubicBezTo>
                <a:cubicBezTo>
                  <a:pt x="2230736" y="1027028"/>
                  <a:pt x="2076176" y="985798"/>
                  <a:pt x="1825447" y="1015663"/>
                </a:cubicBezTo>
                <a:cubicBezTo>
                  <a:pt x="1574718" y="1045528"/>
                  <a:pt x="1371454" y="992763"/>
                  <a:pt x="1251407" y="1015663"/>
                </a:cubicBezTo>
                <a:cubicBezTo>
                  <a:pt x="1131360" y="1038563"/>
                  <a:pt x="906096" y="1001445"/>
                  <a:pt x="746252" y="1015663"/>
                </a:cubicBezTo>
                <a:cubicBezTo>
                  <a:pt x="586409" y="1029881"/>
                  <a:pt x="300776" y="989964"/>
                  <a:pt x="0" y="1015663"/>
                </a:cubicBezTo>
                <a:cubicBezTo>
                  <a:pt x="-17108" y="872387"/>
                  <a:pt x="30047" y="661728"/>
                  <a:pt x="0" y="538301"/>
                </a:cubicBezTo>
                <a:cubicBezTo>
                  <a:pt x="-30047" y="414874"/>
                  <a:pt x="60762" y="136178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ДЛЯ ПОЗНАВАТЕЛЬНОГО РАЗВИТИЯ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69AA71D-8885-471A-A1F0-A1FE77DEBB6D}"/>
              </a:ext>
            </a:extLst>
          </p:cNvPr>
          <p:cNvCxnSpPr>
            <a:cxnSpLocks/>
          </p:cNvCxnSpPr>
          <p:nvPr/>
        </p:nvCxnSpPr>
        <p:spPr>
          <a:xfrm flipH="1">
            <a:off x="8572217" y="1005562"/>
            <a:ext cx="1630753" cy="731521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530E96A-BC0B-4E0D-B361-61B5378792B4}"/>
              </a:ext>
            </a:extLst>
          </p:cNvPr>
          <p:cNvCxnSpPr>
            <a:cxnSpLocks/>
          </p:cNvCxnSpPr>
          <p:nvPr/>
        </p:nvCxnSpPr>
        <p:spPr>
          <a:xfrm flipH="1">
            <a:off x="10256735" y="2307152"/>
            <a:ext cx="1" cy="344330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BF852E0-4A20-4B3C-8A9C-79BBA20DFE4B}"/>
              </a:ext>
            </a:extLst>
          </p:cNvPr>
          <p:cNvSpPr txBox="1"/>
          <p:nvPr/>
        </p:nvSpPr>
        <p:spPr>
          <a:xfrm>
            <a:off x="8518808" y="2658125"/>
            <a:ext cx="3368323" cy="1323439"/>
          </a:xfrm>
          <a:custGeom>
            <a:avLst/>
            <a:gdLst>
              <a:gd name="connsiteX0" fmla="*/ 0 w 3368323"/>
              <a:gd name="connsiteY0" fmla="*/ 0 h 1323439"/>
              <a:gd name="connsiteX1" fmla="*/ 494021 w 3368323"/>
              <a:gd name="connsiteY1" fmla="*/ 0 h 1323439"/>
              <a:gd name="connsiteX2" fmla="*/ 1055408 w 3368323"/>
              <a:gd name="connsiteY2" fmla="*/ 0 h 1323439"/>
              <a:gd name="connsiteX3" fmla="*/ 1549429 w 3368323"/>
              <a:gd name="connsiteY3" fmla="*/ 0 h 1323439"/>
              <a:gd name="connsiteX4" fmla="*/ 2077133 w 3368323"/>
              <a:gd name="connsiteY4" fmla="*/ 0 h 1323439"/>
              <a:gd name="connsiteX5" fmla="*/ 2672203 w 3368323"/>
              <a:gd name="connsiteY5" fmla="*/ 0 h 1323439"/>
              <a:gd name="connsiteX6" fmla="*/ 3368323 w 3368323"/>
              <a:gd name="connsiteY6" fmla="*/ 0 h 1323439"/>
              <a:gd name="connsiteX7" fmla="*/ 3368323 w 3368323"/>
              <a:gd name="connsiteY7" fmla="*/ 454381 h 1323439"/>
              <a:gd name="connsiteX8" fmla="*/ 3368323 w 3368323"/>
              <a:gd name="connsiteY8" fmla="*/ 855824 h 1323439"/>
              <a:gd name="connsiteX9" fmla="*/ 3368323 w 3368323"/>
              <a:gd name="connsiteY9" fmla="*/ 1323439 h 1323439"/>
              <a:gd name="connsiteX10" fmla="*/ 2739569 w 3368323"/>
              <a:gd name="connsiteY10" fmla="*/ 1323439 h 1323439"/>
              <a:gd name="connsiteX11" fmla="*/ 2178182 w 3368323"/>
              <a:gd name="connsiteY11" fmla="*/ 1323439 h 1323439"/>
              <a:gd name="connsiteX12" fmla="*/ 1616795 w 3368323"/>
              <a:gd name="connsiteY12" fmla="*/ 1323439 h 1323439"/>
              <a:gd name="connsiteX13" fmla="*/ 1122774 w 3368323"/>
              <a:gd name="connsiteY13" fmla="*/ 1323439 h 1323439"/>
              <a:gd name="connsiteX14" fmla="*/ 628754 w 3368323"/>
              <a:gd name="connsiteY14" fmla="*/ 1323439 h 1323439"/>
              <a:gd name="connsiteX15" fmla="*/ 0 w 3368323"/>
              <a:gd name="connsiteY15" fmla="*/ 1323439 h 1323439"/>
              <a:gd name="connsiteX16" fmla="*/ 0 w 3368323"/>
              <a:gd name="connsiteY16" fmla="*/ 882293 h 1323439"/>
              <a:gd name="connsiteX17" fmla="*/ 0 w 3368323"/>
              <a:gd name="connsiteY17" fmla="*/ 441146 h 1323439"/>
              <a:gd name="connsiteX18" fmla="*/ 0 w 3368323"/>
              <a:gd name="connsiteY1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68323" h="1323439" extrusionOk="0">
                <a:moveTo>
                  <a:pt x="0" y="0"/>
                </a:moveTo>
                <a:cubicBezTo>
                  <a:pt x="150713" y="-46380"/>
                  <a:pt x="380002" y="38344"/>
                  <a:pt x="494021" y="0"/>
                </a:cubicBezTo>
                <a:cubicBezTo>
                  <a:pt x="608040" y="-38344"/>
                  <a:pt x="837386" y="53718"/>
                  <a:pt x="1055408" y="0"/>
                </a:cubicBezTo>
                <a:cubicBezTo>
                  <a:pt x="1273430" y="-53718"/>
                  <a:pt x="1352954" y="22581"/>
                  <a:pt x="1549429" y="0"/>
                </a:cubicBezTo>
                <a:cubicBezTo>
                  <a:pt x="1745904" y="-22581"/>
                  <a:pt x="1840908" y="45441"/>
                  <a:pt x="2077133" y="0"/>
                </a:cubicBezTo>
                <a:cubicBezTo>
                  <a:pt x="2313358" y="-45441"/>
                  <a:pt x="2446080" y="44045"/>
                  <a:pt x="2672203" y="0"/>
                </a:cubicBezTo>
                <a:cubicBezTo>
                  <a:pt x="2898326" y="-44045"/>
                  <a:pt x="3110362" y="15528"/>
                  <a:pt x="3368323" y="0"/>
                </a:cubicBezTo>
                <a:cubicBezTo>
                  <a:pt x="3417141" y="209031"/>
                  <a:pt x="3363693" y="287617"/>
                  <a:pt x="3368323" y="454381"/>
                </a:cubicBezTo>
                <a:cubicBezTo>
                  <a:pt x="3372953" y="621145"/>
                  <a:pt x="3363511" y="775123"/>
                  <a:pt x="3368323" y="855824"/>
                </a:cubicBezTo>
                <a:cubicBezTo>
                  <a:pt x="3373135" y="936525"/>
                  <a:pt x="3358540" y="1112261"/>
                  <a:pt x="3368323" y="1323439"/>
                </a:cubicBezTo>
                <a:cubicBezTo>
                  <a:pt x="3193737" y="1327132"/>
                  <a:pt x="2960560" y="1297724"/>
                  <a:pt x="2739569" y="1323439"/>
                </a:cubicBezTo>
                <a:cubicBezTo>
                  <a:pt x="2518578" y="1349154"/>
                  <a:pt x="2395938" y="1287039"/>
                  <a:pt x="2178182" y="1323439"/>
                </a:cubicBezTo>
                <a:cubicBezTo>
                  <a:pt x="1960426" y="1359839"/>
                  <a:pt x="1796463" y="1257621"/>
                  <a:pt x="1616795" y="1323439"/>
                </a:cubicBezTo>
                <a:cubicBezTo>
                  <a:pt x="1437127" y="1389257"/>
                  <a:pt x="1330531" y="1317370"/>
                  <a:pt x="1122774" y="1323439"/>
                </a:cubicBezTo>
                <a:cubicBezTo>
                  <a:pt x="915017" y="1329508"/>
                  <a:pt x="779587" y="1278466"/>
                  <a:pt x="628754" y="1323439"/>
                </a:cubicBezTo>
                <a:cubicBezTo>
                  <a:pt x="477921" y="1368412"/>
                  <a:pt x="231421" y="1308371"/>
                  <a:pt x="0" y="1323439"/>
                </a:cubicBezTo>
                <a:cubicBezTo>
                  <a:pt x="-38142" y="1140460"/>
                  <a:pt x="31787" y="1074915"/>
                  <a:pt x="0" y="882293"/>
                </a:cubicBezTo>
                <a:cubicBezTo>
                  <a:pt x="-31787" y="689671"/>
                  <a:pt x="5665" y="560476"/>
                  <a:pt x="0" y="441146"/>
                </a:cubicBezTo>
                <a:cubicBezTo>
                  <a:pt x="-5665" y="321816"/>
                  <a:pt x="1793" y="11797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ДЛЯ ХУДОЖЕСТВЕННО-ЭСТЕТИЧЕСКОГО РАЗВИТИЯ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20E881-BCC0-42BB-A31B-623A2DFF1C1E}"/>
              </a:ext>
            </a:extLst>
          </p:cNvPr>
          <p:cNvSpPr txBox="1"/>
          <p:nvPr/>
        </p:nvSpPr>
        <p:spPr>
          <a:xfrm>
            <a:off x="62865" y="2379631"/>
            <a:ext cx="120662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Энциклопедии 4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планшетом;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экологической направленности;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Серии картин «Времена года», «Животный и растительный мир»;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Коллекции природного материала;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Макеты «Насекомые», «Доисторическая жизнь»;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для экспериментальной деятельности;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Дневники наблюдений дошкольников.</a:t>
            </a:r>
          </a:p>
        </p:txBody>
      </p:sp>
      <p:pic>
        <p:nvPicPr>
          <p:cNvPr id="21" name="Рисунок 20" descr="Карта с кнопкой со сплошной заливкой">
            <a:hlinkClick r:id="rId6" action="ppaction://hlinksldjump"/>
            <a:extLst>
              <a:ext uri="{FF2B5EF4-FFF2-40B4-BE49-F238E27FC236}">
                <a16:creationId xmlns:a16="http://schemas.microsoft.com/office/drawing/2014/main" id="{A40E6F11-37D1-4D88-85F2-9F66D81439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48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B41664B6-1B19-43C9-A66F-537DC70EBCF7}"/>
              </a:ext>
            </a:extLst>
          </p:cNvPr>
          <p:cNvGrpSpPr/>
          <p:nvPr/>
        </p:nvGrpSpPr>
        <p:grpSpPr>
          <a:xfrm>
            <a:off x="4152900" y="2118976"/>
            <a:ext cx="3886200" cy="3398520"/>
            <a:chOff x="4191000" y="1600200"/>
            <a:chExt cx="3886200" cy="339852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E705ADC7-206B-492D-BA0A-DA0983C09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0100" y="1651168"/>
              <a:ext cx="2936072" cy="2936072"/>
            </a:xfrm>
            <a:prstGeom prst="rect">
              <a:avLst/>
            </a:prstGeom>
          </p:spPr>
        </p:pic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3DE0970E-B861-4155-8307-FEFCCC7586C6}"/>
                </a:ext>
              </a:extLst>
            </p:cNvPr>
            <p:cNvSpPr/>
            <p:nvPr/>
          </p:nvSpPr>
          <p:spPr>
            <a:xfrm>
              <a:off x="4191000" y="1600200"/>
              <a:ext cx="3886200" cy="3398520"/>
            </a:xfrm>
            <a:custGeom>
              <a:avLst/>
              <a:gdLst>
                <a:gd name="connsiteX0" fmla="*/ 0 w 3886200"/>
                <a:gd name="connsiteY0" fmla="*/ 1699260 h 3398520"/>
                <a:gd name="connsiteX1" fmla="*/ 1943100 w 3886200"/>
                <a:gd name="connsiteY1" fmla="*/ 0 h 3398520"/>
                <a:gd name="connsiteX2" fmla="*/ 3886200 w 3886200"/>
                <a:gd name="connsiteY2" fmla="*/ 1699260 h 3398520"/>
                <a:gd name="connsiteX3" fmla="*/ 1943100 w 3886200"/>
                <a:gd name="connsiteY3" fmla="*/ 3398520 h 3398520"/>
                <a:gd name="connsiteX4" fmla="*/ 0 w 3886200"/>
                <a:gd name="connsiteY4" fmla="*/ 1699260 h 3398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6200" h="3398520" extrusionOk="0">
                  <a:moveTo>
                    <a:pt x="0" y="1699260"/>
                  </a:moveTo>
                  <a:cubicBezTo>
                    <a:pt x="-57274" y="851725"/>
                    <a:pt x="934672" y="-56515"/>
                    <a:pt x="1943100" y="0"/>
                  </a:cubicBezTo>
                  <a:cubicBezTo>
                    <a:pt x="3078617" y="88826"/>
                    <a:pt x="3956661" y="708668"/>
                    <a:pt x="3886200" y="1699260"/>
                  </a:cubicBezTo>
                  <a:cubicBezTo>
                    <a:pt x="3890250" y="2617460"/>
                    <a:pt x="3026137" y="3407013"/>
                    <a:pt x="1943100" y="3398520"/>
                  </a:cubicBezTo>
                  <a:cubicBezTo>
                    <a:pt x="847183" y="3548708"/>
                    <a:pt x="-11498" y="2626434"/>
                    <a:pt x="0" y="1699260"/>
                  </a:cubicBezTo>
                  <a:close/>
                </a:path>
              </a:pathLst>
            </a:custGeom>
            <a:noFill/>
            <a:ln w="76200">
              <a:solidFill>
                <a:schemeClr val="accent6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809068511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8D286A5-6946-4857-AEC2-894F9528DBC3}"/>
              </a:ext>
            </a:extLst>
          </p:cNvPr>
          <p:cNvSpPr txBox="1"/>
          <p:nvPr/>
        </p:nvSpPr>
        <p:spPr>
          <a:xfrm>
            <a:off x="0" y="5616556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spc="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4-5 лет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AC3BFC4E-610E-4B9A-906B-B4A20BB49B14}"/>
              </a:ext>
            </a:extLst>
          </p:cNvPr>
          <p:cNvGrpSpPr/>
          <p:nvPr/>
        </p:nvGrpSpPr>
        <p:grpSpPr>
          <a:xfrm>
            <a:off x="0" y="0"/>
            <a:ext cx="2133600" cy="2067392"/>
            <a:chOff x="0" y="0"/>
            <a:chExt cx="2133600" cy="2067392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D00A4C06-5339-48D2-BF7E-BBA3544C1750}"/>
                </a:ext>
              </a:extLst>
            </p:cNvPr>
            <p:cNvSpPr/>
            <p:nvPr/>
          </p:nvSpPr>
          <p:spPr>
            <a:xfrm>
              <a:off x="0" y="0"/>
              <a:ext cx="2133600" cy="2067392"/>
            </a:xfrm>
            <a:prstGeom prst="rect">
              <a:avLst/>
            </a:prstGeom>
            <a:solidFill>
              <a:srgbClr val="FFC78F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26D15A35-D359-4497-91E6-474A830A9A57}"/>
                </a:ext>
              </a:extLst>
            </p:cNvPr>
            <p:cNvSpPr/>
            <p:nvPr/>
          </p:nvSpPr>
          <p:spPr>
            <a:xfrm>
              <a:off x="1203960" y="1051560"/>
              <a:ext cx="929640" cy="426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3702579-0254-4EB0-82DD-2BFBCB40B1BC}"/>
              </a:ext>
            </a:extLst>
          </p:cNvPr>
          <p:cNvSpPr txBox="1"/>
          <p:nvPr/>
        </p:nvSpPr>
        <p:spPr>
          <a:xfrm>
            <a:off x="1203960" y="888308"/>
            <a:ext cx="1005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 ДЕТЕЙ</a:t>
            </a:r>
          </a:p>
        </p:txBody>
      </p:sp>
    </p:spTree>
    <p:extLst>
      <p:ext uri="{BB962C8B-B14F-4D97-AF65-F5344CB8AC3E}">
        <p14:creationId xmlns:p14="http://schemas.microsoft.com/office/powerpoint/2010/main" val="370060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5BB42-B075-4D4F-8A4A-3D0C45D0FA67}"/>
              </a:ext>
            </a:extLst>
          </p:cNvPr>
          <p:cNvSpPr txBox="1"/>
          <p:nvPr/>
        </p:nvSpPr>
        <p:spPr>
          <a:xfrm>
            <a:off x="2133600" y="620842"/>
            <a:ext cx="1005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ПРОСТРАНСТВО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666CAC-4B49-497C-B816-095C2B031625}"/>
              </a:ext>
            </a:extLst>
          </p:cNvPr>
          <p:cNvSpPr txBox="1"/>
          <p:nvPr/>
        </p:nvSpPr>
        <p:spPr>
          <a:xfrm>
            <a:off x="5242560" y="2478127"/>
            <a:ext cx="3444240" cy="461665"/>
          </a:xfrm>
          <a:custGeom>
            <a:avLst/>
            <a:gdLst>
              <a:gd name="connsiteX0" fmla="*/ 0 w 3444240"/>
              <a:gd name="connsiteY0" fmla="*/ 0 h 461665"/>
              <a:gd name="connsiteX1" fmla="*/ 505155 w 3444240"/>
              <a:gd name="connsiteY1" fmla="*/ 0 h 461665"/>
              <a:gd name="connsiteX2" fmla="*/ 1079195 w 3444240"/>
              <a:gd name="connsiteY2" fmla="*/ 0 h 461665"/>
              <a:gd name="connsiteX3" fmla="*/ 1584350 w 3444240"/>
              <a:gd name="connsiteY3" fmla="*/ 0 h 461665"/>
              <a:gd name="connsiteX4" fmla="*/ 2123948 w 3444240"/>
              <a:gd name="connsiteY4" fmla="*/ 0 h 461665"/>
              <a:gd name="connsiteX5" fmla="*/ 2732430 w 3444240"/>
              <a:gd name="connsiteY5" fmla="*/ 0 h 461665"/>
              <a:gd name="connsiteX6" fmla="*/ 3444240 w 3444240"/>
              <a:gd name="connsiteY6" fmla="*/ 0 h 461665"/>
              <a:gd name="connsiteX7" fmla="*/ 3444240 w 3444240"/>
              <a:gd name="connsiteY7" fmla="*/ 461665 h 461665"/>
              <a:gd name="connsiteX8" fmla="*/ 2973527 w 3444240"/>
              <a:gd name="connsiteY8" fmla="*/ 461665 h 461665"/>
              <a:gd name="connsiteX9" fmla="*/ 2433930 w 3444240"/>
              <a:gd name="connsiteY9" fmla="*/ 461665 h 461665"/>
              <a:gd name="connsiteX10" fmla="*/ 1928774 w 3444240"/>
              <a:gd name="connsiteY10" fmla="*/ 461665 h 461665"/>
              <a:gd name="connsiteX11" fmla="*/ 1354734 w 3444240"/>
              <a:gd name="connsiteY11" fmla="*/ 461665 h 461665"/>
              <a:gd name="connsiteX12" fmla="*/ 780694 w 3444240"/>
              <a:gd name="connsiteY12" fmla="*/ 461665 h 461665"/>
              <a:gd name="connsiteX13" fmla="*/ 0 w 3444240"/>
              <a:gd name="connsiteY13" fmla="*/ 461665 h 461665"/>
              <a:gd name="connsiteX14" fmla="*/ 0 w 3444240"/>
              <a:gd name="connsiteY1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44240" h="461665" extrusionOk="0">
                <a:moveTo>
                  <a:pt x="0" y="0"/>
                </a:moveTo>
                <a:cubicBezTo>
                  <a:pt x="193435" y="-16957"/>
                  <a:pt x="310171" y="54117"/>
                  <a:pt x="505155" y="0"/>
                </a:cubicBezTo>
                <a:cubicBezTo>
                  <a:pt x="700140" y="-54117"/>
                  <a:pt x="805445" y="67762"/>
                  <a:pt x="1079195" y="0"/>
                </a:cubicBezTo>
                <a:cubicBezTo>
                  <a:pt x="1352945" y="-67762"/>
                  <a:pt x="1375290" y="7999"/>
                  <a:pt x="1584350" y="0"/>
                </a:cubicBezTo>
                <a:cubicBezTo>
                  <a:pt x="1793411" y="-7999"/>
                  <a:pt x="1995594" y="55879"/>
                  <a:pt x="2123948" y="0"/>
                </a:cubicBezTo>
                <a:cubicBezTo>
                  <a:pt x="2252302" y="-55879"/>
                  <a:pt x="2589627" y="34948"/>
                  <a:pt x="2732430" y="0"/>
                </a:cubicBezTo>
                <a:cubicBezTo>
                  <a:pt x="2875233" y="-34948"/>
                  <a:pt x="3295516" y="70043"/>
                  <a:pt x="3444240" y="0"/>
                </a:cubicBezTo>
                <a:cubicBezTo>
                  <a:pt x="3453567" y="228604"/>
                  <a:pt x="3431324" y="267408"/>
                  <a:pt x="3444240" y="461665"/>
                </a:cubicBezTo>
                <a:cubicBezTo>
                  <a:pt x="3209669" y="464083"/>
                  <a:pt x="3182100" y="431902"/>
                  <a:pt x="2973527" y="461665"/>
                </a:cubicBezTo>
                <a:cubicBezTo>
                  <a:pt x="2764954" y="491428"/>
                  <a:pt x="2690825" y="440774"/>
                  <a:pt x="2433930" y="461665"/>
                </a:cubicBezTo>
                <a:cubicBezTo>
                  <a:pt x="2177035" y="482556"/>
                  <a:pt x="2101982" y="453869"/>
                  <a:pt x="1928774" y="461665"/>
                </a:cubicBezTo>
                <a:cubicBezTo>
                  <a:pt x="1755566" y="469461"/>
                  <a:pt x="1605463" y="431800"/>
                  <a:pt x="1354734" y="461665"/>
                </a:cubicBezTo>
                <a:cubicBezTo>
                  <a:pt x="1104005" y="491530"/>
                  <a:pt x="900741" y="438765"/>
                  <a:pt x="780694" y="461665"/>
                </a:cubicBezTo>
                <a:cubicBezTo>
                  <a:pt x="660647" y="484565"/>
                  <a:pt x="225363" y="452792"/>
                  <a:pt x="0" y="461665"/>
                </a:cubicBezTo>
                <a:cubicBezTo>
                  <a:pt x="-42744" y="285197"/>
                  <a:pt x="21202" y="10733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СТЕЛЛАЖ ИГРУШЕК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EBB758-8BBD-4812-8363-7480ED5E18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91308" y="1273380"/>
            <a:ext cx="2398117" cy="2206357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7693506-6238-4ACB-BA78-6B715ED0F9DC}"/>
              </a:ext>
            </a:extLst>
          </p:cNvPr>
          <p:cNvCxnSpPr>
            <a:cxnSpLocks/>
          </p:cNvCxnSpPr>
          <p:nvPr/>
        </p:nvCxnSpPr>
        <p:spPr>
          <a:xfrm flipH="1">
            <a:off x="8686800" y="1727171"/>
            <a:ext cx="1449795" cy="0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18DBB5-6605-41BD-9ED1-512F849C7838}"/>
              </a:ext>
            </a:extLst>
          </p:cNvPr>
          <p:cNvSpPr txBox="1"/>
          <p:nvPr/>
        </p:nvSpPr>
        <p:spPr>
          <a:xfrm>
            <a:off x="5242560" y="1390283"/>
            <a:ext cx="3444240" cy="830997"/>
          </a:xfrm>
          <a:custGeom>
            <a:avLst/>
            <a:gdLst>
              <a:gd name="connsiteX0" fmla="*/ 0 w 3444240"/>
              <a:gd name="connsiteY0" fmla="*/ 0 h 830997"/>
              <a:gd name="connsiteX1" fmla="*/ 505155 w 3444240"/>
              <a:gd name="connsiteY1" fmla="*/ 0 h 830997"/>
              <a:gd name="connsiteX2" fmla="*/ 1079195 w 3444240"/>
              <a:gd name="connsiteY2" fmla="*/ 0 h 830997"/>
              <a:gd name="connsiteX3" fmla="*/ 1584350 w 3444240"/>
              <a:gd name="connsiteY3" fmla="*/ 0 h 830997"/>
              <a:gd name="connsiteX4" fmla="*/ 2123948 w 3444240"/>
              <a:gd name="connsiteY4" fmla="*/ 0 h 830997"/>
              <a:gd name="connsiteX5" fmla="*/ 2732430 w 3444240"/>
              <a:gd name="connsiteY5" fmla="*/ 0 h 830997"/>
              <a:gd name="connsiteX6" fmla="*/ 3444240 w 3444240"/>
              <a:gd name="connsiteY6" fmla="*/ 0 h 830997"/>
              <a:gd name="connsiteX7" fmla="*/ 3444240 w 3444240"/>
              <a:gd name="connsiteY7" fmla="*/ 423808 h 830997"/>
              <a:gd name="connsiteX8" fmla="*/ 3444240 w 3444240"/>
              <a:gd name="connsiteY8" fmla="*/ 830997 h 830997"/>
              <a:gd name="connsiteX9" fmla="*/ 2904642 w 3444240"/>
              <a:gd name="connsiteY9" fmla="*/ 830997 h 830997"/>
              <a:gd name="connsiteX10" fmla="*/ 2399487 w 3444240"/>
              <a:gd name="connsiteY10" fmla="*/ 830997 h 830997"/>
              <a:gd name="connsiteX11" fmla="*/ 1825447 w 3444240"/>
              <a:gd name="connsiteY11" fmla="*/ 830997 h 830997"/>
              <a:gd name="connsiteX12" fmla="*/ 1251407 w 3444240"/>
              <a:gd name="connsiteY12" fmla="*/ 830997 h 830997"/>
              <a:gd name="connsiteX13" fmla="*/ 746252 w 3444240"/>
              <a:gd name="connsiteY13" fmla="*/ 830997 h 830997"/>
              <a:gd name="connsiteX14" fmla="*/ 0 w 3444240"/>
              <a:gd name="connsiteY14" fmla="*/ 830997 h 830997"/>
              <a:gd name="connsiteX15" fmla="*/ 0 w 3444240"/>
              <a:gd name="connsiteY15" fmla="*/ 440428 h 830997"/>
              <a:gd name="connsiteX16" fmla="*/ 0 w 3444240"/>
              <a:gd name="connsiteY16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44240" h="830997" extrusionOk="0">
                <a:moveTo>
                  <a:pt x="0" y="0"/>
                </a:moveTo>
                <a:cubicBezTo>
                  <a:pt x="193435" y="-16957"/>
                  <a:pt x="310171" y="54117"/>
                  <a:pt x="505155" y="0"/>
                </a:cubicBezTo>
                <a:cubicBezTo>
                  <a:pt x="700140" y="-54117"/>
                  <a:pt x="805445" y="67762"/>
                  <a:pt x="1079195" y="0"/>
                </a:cubicBezTo>
                <a:cubicBezTo>
                  <a:pt x="1352945" y="-67762"/>
                  <a:pt x="1375290" y="7999"/>
                  <a:pt x="1584350" y="0"/>
                </a:cubicBezTo>
                <a:cubicBezTo>
                  <a:pt x="1793411" y="-7999"/>
                  <a:pt x="1995594" y="55879"/>
                  <a:pt x="2123948" y="0"/>
                </a:cubicBezTo>
                <a:cubicBezTo>
                  <a:pt x="2252302" y="-55879"/>
                  <a:pt x="2589627" y="34948"/>
                  <a:pt x="2732430" y="0"/>
                </a:cubicBezTo>
                <a:cubicBezTo>
                  <a:pt x="2875233" y="-34948"/>
                  <a:pt x="3295516" y="70043"/>
                  <a:pt x="3444240" y="0"/>
                </a:cubicBezTo>
                <a:cubicBezTo>
                  <a:pt x="3453579" y="84789"/>
                  <a:pt x="3408970" y="286728"/>
                  <a:pt x="3444240" y="423808"/>
                </a:cubicBezTo>
                <a:cubicBezTo>
                  <a:pt x="3479510" y="560888"/>
                  <a:pt x="3419255" y="670344"/>
                  <a:pt x="3444240" y="830997"/>
                </a:cubicBezTo>
                <a:cubicBezTo>
                  <a:pt x="3185424" y="878334"/>
                  <a:pt x="3168056" y="815643"/>
                  <a:pt x="2904642" y="830997"/>
                </a:cubicBezTo>
                <a:cubicBezTo>
                  <a:pt x="2641228" y="846351"/>
                  <a:pt x="2568239" y="819632"/>
                  <a:pt x="2399487" y="830997"/>
                </a:cubicBezTo>
                <a:cubicBezTo>
                  <a:pt x="2230736" y="842362"/>
                  <a:pt x="2076176" y="801132"/>
                  <a:pt x="1825447" y="830997"/>
                </a:cubicBezTo>
                <a:cubicBezTo>
                  <a:pt x="1574718" y="860862"/>
                  <a:pt x="1371454" y="808097"/>
                  <a:pt x="1251407" y="830997"/>
                </a:cubicBezTo>
                <a:cubicBezTo>
                  <a:pt x="1131360" y="853897"/>
                  <a:pt x="906096" y="816779"/>
                  <a:pt x="746252" y="830997"/>
                </a:cubicBezTo>
                <a:cubicBezTo>
                  <a:pt x="586409" y="845215"/>
                  <a:pt x="300776" y="805298"/>
                  <a:pt x="0" y="830997"/>
                </a:cubicBezTo>
                <a:cubicBezTo>
                  <a:pt x="-28179" y="667351"/>
                  <a:pt x="40413" y="549330"/>
                  <a:pt x="0" y="440428"/>
                </a:cubicBezTo>
                <a:cubicBezTo>
                  <a:pt x="-40413" y="331526"/>
                  <a:pt x="14579" y="11665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МОБИЛЬНАЯ МЯГКАЯ МЕБЕЛЬ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B47F15D-3BBE-4600-BC8C-39B8A486E57C}"/>
              </a:ext>
            </a:extLst>
          </p:cNvPr>
          <p:cNvCxnSpPr>
            <a:cxnSpLocks/>
          </p:cNvCxnSpPr>
          <p:nvPr/>
        </p:nvCxnSpPr>
        <p:spPr>
          <a:xfrm flipH="1">
            <a:off x="8686800" y="2702531"/>
            <a:ext cx="931636" cy="0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491C5FD-4F9B-44BA-B9A3-53C75127BD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575" y="2830284"/>
            <a:ext cx="4688205" cy="3517895"/>
          </a:xfrm>
          <a:custGeom>
            <a:avLst/>
            <a:gdLst>
              <a:gd name="connsiteX0" fmla="*/ 0 w 4688205"/>
              <a:gd name="connsiteY0" fmla="*/ 0 h 3517895"/>
              <a:gd name="connsiteX1" fmla="*/ 669744 w 4688205"/>
              <a:gd name="connsiteY1" fmla="*/ 0 h 3517895"/>
              <a:gd name="connsiteX2" fmla="*/ 1245723 w 4688205"/>
              <a:gd name="connsiteY2" fmla="*/ 0 h 3517895"/>
              <a:gd name="connsiteX3" fmla="*/ 1868585 w 4688205"/>
              <a:gd name="connsiteY3" fmla="*/ 0 h 3517895"/>
              <a:gd name="connsiteX4" fmla="*/ 2585210 w 4688205"/>
              <a:gd name="connsiteY4" fmla="*/ 0 h 3517895"/>
              <a:gd name="connsiteX5" fmla="*/ 3161190 w 4688205"/>
              <a:gd name="connsiteY5" fmla="*/ 0 h 3517895"/>
              <a:gd name="connsiteX6" fmla="*/ 3830933 w 4688205"/>
              <a:gd name="connsiteY6" fmla="*/ 0 h 3517895"/>
              <a:gd name="connsiteX7" fmla="*/ 4688205 w 4688205"/>
              <a:gd name="connsiteY7" fmla="*/ 0 h 3517895"/>
              <a:gd name="connsiteX8" fmla="*/ 4688205 w 4688205"/>
              <a:gd name="connsiteY8" fmla="*/ 515958 h 3517895"/>
              <a:gd name="connsiteX9" fmla="*/ 4688205 w 4688205"/>
              <a:gd name="connsiteY9" fmla="*/ 996737 h 3517895"/>
              <a:gd name="connsiteX10" fmla="*/ 4688205 w 4688205"/>
              <a:gd name="connsiteY10" fmla="*/ 1477516 h 3517895"/>
              <a:gd name="connsiteX11" fmla="*/ 4688205 w 4688205"/>
              <a:gd name="connsiteY11" fmla="*/ 2028653 h 3517895"/>
              <a:gd name="connsiteX12" fmla="*/ 4688205 w 4688205"/>
              <a:gd name="connsiteY12" fmla="*/ 2509432 h 3517895"/>
              <a:gd name="connsiteX13" fmla="*/ 4688205 w 4688205"/>
              <a:gd name="connsiteY13" fmla="*/ 3517895 h 3517895"/>
              <a:gd name="connsiteX14" fmla="*/ 4065343 w 4688205"/>
              <a:gd name="connsiteY14" fmla="*/ 3517895 h 3517895"/>
              <a:gd name="connsiteX15" fmla="*/ 3348718 w 4688205"/>
              <a:gd name="connsiteY15" fmla="*/ 3517895 h 3517895"/>
              <a:gd name="connsiteX16" fmla="*/ 2725856 w 4688205"/>
              <a:gd name="connsiteY16" fmla="*/ 3517895 h 3517895"/>
              <a:gd name="connsiteX17" fmla="*/ 2056113 w 4688205"/>
              <a:gd name="connsiteY17" fmla="*/ 3517895 h 3517895"/>
              <a:gd name="connsiteX18" fmla="*/ 1292605 w 4688205"/>
              <a:gd name="connsiteY18" fmla="*/ 3517895 h 3517895"/>
              <a:gd name="connsiteX19" fmla="*/ 575979 w 4688205"/>
              <a:gd name="connsiteY19" fmla="*/ 3517895 h 3517895"/>
              <a:gd name="connsiteX20" fmla="*/ 0 w 4688205"/>
              <a:gd name="connsiteY20" fmla="*/ 3517895 h 3517895"/>
              <a:gd name="connsiteX21" fmla="*/ 0 w 4688205"/>
              <a:gd name="connsiteY21" fmla="*/ 3001937 h 3517895"/>
              <a:gd name="connsiteX22" fmla="*/ 0 w 4688205"/>
              <a:gd name="connsiteY22" fmla="*/ 2380442 h 3517895"/>
              <a:gd name="connsiteX23" fmla="*/ 0 w 4688205"/>
              <a:gd name="connsiteY23" fmla="*/ 1899663 h 3517895"/>
              <a:gd name="connsiteX24" fmla="*/ 0 w 4688205"/>
              <a:gd name="connsiteY24" fmla="*/ 1383705 h 3517895"/>
              <a:gd name="connsiteX25" fmla="*/ 0 w 4688205"/>
              <a:gd name="connsiteY25" fmla="*/ 727032 h 3517895"/>
              <a:gd name="connsiteX26" fmla="*/ 0 w 4688205"/>
              <a:gd name="connsiteY26" fmla="*/ 0 h 3517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688205" h="3517895" fill="none" extrusionOk="0">
                <a:moveTo>
                  <a:pt x="0" y="0"/>
                </a:moveTo>
                <a:cubicBezTo>
                  <a:pt x="277589" y="26036"/>
                  <a:pt x="395057" y="19408"/>
                  <a:pt x="669744" y="0"/>
                </a:cubicBezTo>
                <a:cubicBezTo>
                  <a:pt x="944431" y="-19408"/>
                  <a:pt x="1028160" y="5305"/>
                  <a:pt x="1245723" y="0"/>
                </a:cubicBezTo>
                <a:cubicBezTo>
                  <a:pt x="1463286" y="-5305"/>
                  <a:pt x="1647884" y="-28325"/>
                  <a:pt x="1868585" y="0"/>
                </a:cubicBezTo>
                <a:cubicBezTo>
                  <a:pt x="2089286" y="28325"/>
                  <a:pt x="2332778" y="-11521"/>
                  <a:pt x="2585210" y="0"/>
                </a:cubicBezTo>
                <a:cubicBezTo>
                  <a:pt x="2837642" y="11521"/>
                  <a:pt x="2888304" y="7656"/>
                  <a:pt x="3161190" y="0"/>
                </a:cubicBezTo>
                <a:cubicBezTo>
                  <a:pt x="3434076" y="-7656"/>
                  <a:pt x="3608003" y="-18696"/>
                  <a:pt x="3830933" y="0"/>
                </a:cubicBezTo>
                <a:cubicBezTo>
                  <a:pt x="4053863" y="18696"/>
                  <a:pt x="4409508" y="13425"/>
                  <a:pt x="4688205" y="0"/>
                </a:cubicBezTo>
                <a:cubicBezTo>
                  <a:pt x="4676845" y="164567"/>
                  <a:pt x="4703485" y="309117"/>
                  <a:pt x="4688205" y="515958"/>
                </a:cubicBezTo>
                <a:cubicBezTo>
                  <a:pt x="4672925" y="722799"/>
                  <a:pt x="4684816" y="759597"/>
                  <a:pt x="4688205" y="996737"/>
                </a:cubicBezTo>
                <a:cubicBezTo>
                  <a:pt x="4691594" y="1233877"/>
                  <a:pt x="4669499" y="1248123"/>
                  <a:pt x="4688205" y="1477516"/>
                </a:cubicBezTo>
                <a:cubicBezTo>
                  <a:pt x="4706911" y="1706909"/>
                  <a:pt x="4676845" y="1840136"/>
                  <a:pt x="4688205" y="2028653"/>
                </a:cubicBezTo>
                <a:cubicBezTo>
                  <a:pt x="4699565" y="2217170"/>
                  <a:pt x="4688742" y="2304950"/>
                  <a:pt x="4688205" y="2509432"/>
                </a:cubicBezTo>
                <a:cubicBezTo>
                  <a:pt x="4687668" y="2713914"/>
                  <a:pt x="4699033" y="3188547"/>
                  <a:pt x="4688205" y="3517895"/>
                </a:cubicBezTo>
                <a:cubicBezTo>
                  <a:pt x="4441906" y="3532468"/>
                  <a:pt x="4349201" y="3506493"/>
                  <a:pt x="4065343" y="3517895"/>
                </a:cubicBezTo>
                <a:cubicBezTo>
                  <a:pt x="3781485" y="3529297"/>
                  <a:pt x="3669697" y="3482351"/>
                  <a:pt x="3348718" y="3517895"/>
                </a:cubicBezTo>
                <a:cubicBezTo>
                  <a:pt x="3027739" y="3553439"/>
                  <a:pt x="2992599" y="3493500"/>
                  <a:pt x="2725856" y="3517895"/>
                </a:cubicBezTo>
                <a:cubicBezTo>
                  <a:pt x="2459113" y="3542290"/>
                  <a:pt x="2291834" y="3497769"/>
                  <a:pt x="2056113" y="3517895"/>
                </a:cubicBezTo>
                <a:cubicBezTo>
                  <a:pt x="1820392" y="3538021"/>
                  <a:pt x="1575268" y="3510170"/>
                  <a:pt x="1292605" y="3517895"/>
                </a:cubicBezTo>
                <a:cubicBezTo>
                  <a:pt x="1009942" y="3525620"/>
                  <a:pt x="802363" y="3530902"/>
                  <a:pt x="575979" y="3517895"/>
                </a:cubicBezTo>
                <a:cubicBezTo>
                  <a:pt x="349595" y="3504888"/>
                  <a:pt x="225373" y="3528183"/>
                  <a:pt x="0" y="3517895"/>
                </a:cubicBezTo>
                <a:cubicBezTo>
                  <a:pt x="24611" y="3367741"/>
                  <a:pt x="25617" y="3161659"/>
                  <a:pt x="0" y="3001937"/>
                </a:cubicBezTo>
                <a:cubicBezTo>
                  <a:pt x="-25617" y="2842215"/>
                  <a:pt x="-12975" y="2615651"/>
                  <a:pt x="0" y="2380442"/>
                </a:cubicBezTo>
                <a:cubicBezTo>
                  <a:pt x="12975" y="2145234"/>
                  <a:pt x="-8409" y="2096174"/>
                  <a:pt x="0" y="1899663"/>
                </a:cubicBezTo>
                <a:cubicBezTo>
                  <a:pt x="8409" y="1703152"/>
                  <a:pt x="-22899" y="1523684"/>
                  <a:pt x="0" y="1383705"/>
                </a:cubicBezTo>
                <a:cubicBezTo>
                  <a:pt x="22899" y="1243726"/>
                  <a:pt x="-5269" y="1045008"/>
                  <a:pt x="0" y="727032"/>
                </a:cubicBezTo>
                <a:cubicBezTo>
                  <a:pt x="5269" y="409056"/>
                  <a:pt x="4518" y="152882"/>
                  <a:pt x="0" y="0"/>
                </a:cubicBezTo>
                <a:close/>
              </a:path>
              <a:path w="4688205" h="3517895" stroke="0" extrusionOk="0">
                <a:moveTo>
                  <a:pt x="0" y="0"/>
                </a:moveTo>
                <a:cubicBezTo>
                  <a:pt x="274011" y="-18569"/>
                  <a:pt x="337045" y="22472"/>
                  <a:pt x="575979" y="0"/>
                </a:cubicBezTo>
                <a:cubicBezTo>
                  <a:pt x="814913" y="-22472"/>
                  <a:pt x="1034161" y="-2165"/>
                  <a:pt x="1151959" y="0"/>
                </a:cubicBezTo>
                <a:cubicBezTo>
                  <a:pt x="1269757" y="2165"/>
                  <a:pt x="1612448" y="20935"/>
                  <a:pt x="1915467" y="0"/>
                </a:cubicBezTo>
                <a:cubicBezTo>
                  <a:pt x="2218486" y="-20935"/>
                  <a:pt x="2417384" y="34163"/>
                  <a:pt x="2632092" y="0"/>
                </a:cubicBezTo>
                <a:cubicBezTo>
                  <a:pt x="2846801" y="-34163"/>
                  <a:pt x="3165250" y="15817"/>
                  <a:pt x="3348718" y="0"/>
                </a:cubicBezTo>
                <a:cubicBezTo>
                  <a:pt x="3532186" y="-15817"/>
                  <a:pt x="3759945" y="29860"/>
                  <a:pt x="4018461" y="0"/>
                </a:cubicBezTo>
                <a:cubicBezTo>
                  <a:pt x="4276977" y="-29860"/>
                  <a:pt x="4474782" y="-737"/>
                  <a:pt x="4688205" y="0"/>
                </a:cubicBezTo>
                <a:cubicBezTo>
                  <a:pt x="4692212" y="150115"/>
                  <a:pt x="4687479" y="294648"/>
                  <a:pt x="4688205" y="551137"/>
                </a:cubicBezTo>
                <a:cubicBezTo>
                  <a:pt x="4688931" y="807626"/>
                  <a:pt x="4670391" y="1075809"/>
                  <a:pt x="4688205" y="1207811"/>
                </a:cubicBezTo>
                <a:cubicBezTo>
                  <a:pt x="4706019" y="1339813"/>
                  <a:pt x="4704315" y="1494303"/>
                  <a:pt x="4688205" y="1723769"/>
                </a:cubicBezTo>
                <a:cubicBezTo>
                  <a:pt x="4672095" y="1953235"/>
                  <a:pt x="4698314" y="2118920"/>
                  <a:pt x="4688205" y="2310084"/>
                </a:cubicBezTo>
                <a:cubicBezTo>
                  <a:pt x="4678096" y="2501248"/>
                  <a:pt x="4668521" y="2603609"/>
                  <a:pt x="4688205" y="2826042"/>
                </a:cubicBezTo>
                <a:cubicBezTo>
                  <a:pt x="4707889" y="3048475"/>
                  <a:pt x="4682662" y="3276064"/>
                  <a:pt x="4688205" y="3517895"/>
                </a:cubicBezTo>
                <a:cubicBezTo>
                  <a:pt x="4428973" y="3520593"/>
                  <a:pt x="4233423" y="3515258"/>
                  <a:pt x="4112226" y="3517895"/>
                </a:cubicBezTo>
                <a:cubicBezTo>
                  <a:pt x="3991029" y="3520532"/>
                  <a:pt x="3603453" y="3506612"/>
                  <a:pt x="3442482" y="3517895"/>
                </a:cubicBezTo>
                <a:cubicBezTo>
                  <a:pt x="3281511" y="3529178"/>
                  <a:pt x="3039619" y="3537373"/>
                  <a:pt x="2772738" y="3517895"/>
                </a:cubicBezTo>
                <a:cubicBezTo>
                  <a:pt x="2505857" y="3498417"/>
                  <a:pt x="2169843" y="3500927"/>
                  <a:pt x="2009231" y="3517895"/>
                </a:cubicBezTo>
                <a:cubicBezTo>
                  <a:pt x="1848619" y="3534863"/>
                  <a:pt x="1655278" y="3540292"/>
                  <a:pt x="1339487" y="3517895"/>
                </a:cubicBezTo>
                <a:cubicBezTo>
                  <a:pt x="1023696" y="3495498"/>
                  <a:pt x="831718" y="3493453"/>
                  <a:pt x="575979" y="3517895"/>
                </a:cubicBezTo>
                <a:cubicBezTo>
                  <a:pt x="320240" y="3542337"/>
                  <a:pt x="256449" y="3494175"/>
                  <a:pt x="0" y="3517895"/>
                </a:cubicBezTo>
                <a:cubicBezTo>
                  <a:pt x="-9277" y="3278766"/>
                  <a:pt x="13422" y="3133642"/>
                  <a:pt x="0" y="2931579"/>
                </a:cubicBezTo>
                <a:cubicBezTo>
                  <a:pt x="-13422" y="2729516"/>
                  <a:pt x="5822" y="2549788"/>
                  <a:pt x="0" y="2380442"/>
                </a:cubicBezTo>
                <a:cubicBezTo>
                  <a:pt x="-5822" y="2211096"/>
                  <a:pt x="-952" y="2078660"/>
                  <a:pt x="0" y="1864484"/>
                </a:cubicBezTo>
                <a:cubicBezTo>
                  <a:pt x="952" y="1650308"/>
                  <a:pt x="16634" y="1492758"/>
                  <a:pt x="0" y="1242990"/>
                </a:cubicBezTo>
                <a:cubicBezTo>
                  <a:pt x="-16634" y="993222"/>
                  <a:pt x="7512" y="921954"/>
                  <a:pt x="0" y="762211"/>
                </a:cubicBezTo>
                <a:cubicBezTo>
                  <a:pt x="-7512" y="602468"/>
                  <a:pt x="-7514" y="196247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317458714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37488DD-4EE2-436B-B1E6-FDEAFBF1CBD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3379" y="3172072"/>
            <a:ext cx="2414571" cy="3517895"/>
          </a:xfrm>
          <a:custGeom>
            <a:avLst/>
            <a:gdLst>
              <a:gd name="connsiteX0" fmla="*/ 0 w 2414571"/>
              <a:gd name="connsiteY0" fmla="*/ 0 h 3517895"/>
              <a:gd name="connsiteX1" fmla="*/ 579497 w 2414571"/>
              <a:gd name="connsiteY1" fmla="*/ 0 h 3517895"/>
              <a:gd name="connsiteX2" fmla="*/ 1110703 w 2414571"/>
              <a:gd name="connsiteY2" fmla="*/ 0 h 3517895"/>
              <a:gd name="connsiteX3" fmla="*/ 1666054 w 2414571"/>
              <a:gd name="connsiteY3" fmla="*/ 0 h 3517895"/>
              <a:gd name="connsiteX4" fmla="*/ 2414571 w 2414571"/>
              <a:gd name="connsiteY4" fmla="*/ 0 h 3517895"/>
              <a:gd name="connsiteX5" fmla="*/ 2414571 w 2414571"/>
              <a:gd name="connsiteY5" fmla="*/ 515958 h 3517895"/>
              <a:gd name="connsiteX6" fmla="*/ 2414571 w 2414571"/>
              <a:gd name="connsiteY6" fmla="*/ 1137453 h 3517895"/>
              <a:gd name="connsiteX7" fmla="*/ 2414571 w 2414571"/>
              <a:gd name="connsiteY7" fmla="*/ 1618232 h 3517895"/>
              <a:gd name="connsiteX8" fmla="*/ 2414571 w 2414571"/>
              <a:gd name="connsiteY8" fmla="*/ 2204548 h 3517895"/>
              <a:gd name="connsiteX9" fmla="*/ 2414571 w 2414571"/>
              <a:gd name="connsiteY9" fmla="*/ 2685327 h 3517895"/>
              <a:gd name="connsiteX10" fmla="*/ 2414571 w 2414571"/>
              <a:gd name="connsiteY10" fmla="*/ 3517895 h 3517895"/>
              <a:gd name="connsiteX11" fmla="*/ 1762637 w 2414571"/>
              <a:gd name="connsiteY11" fmla="*/ 3517895 h 3517895"/>
              <a:gd name="connsiteX12" fmla="*/ 1110703 w 2414571"/>
              <a:gd name="connsiteY12" fmla="*/ 3517895 h 3517895"/>
              <a:gd name="connsiteX13" fmla="*/ 0 w 2414571"/>
              <a:gd name="connsiteY13" fmla="*/ 3517895 h 3517895"/>
              <a:gd name="connsiteX14" fmla="*/ 0 w 2414571"/>
              <a:gd name="connsiteY14" fmla="*/ 2966758 h 3517895"/>
              <a:gd name="connsiteX15" fmla="*/ 0 w 2414571"/>
              <a:gd name="connsiteY15" fmla="*/ 2380442 h 3517895"/>
              <a:gd name="connsiteX16" fmla="*/ 0 w 2414571"/>
              <a:gd name="connsiteY16" fmla="*/ 1758948 h 3517895"/>
              <a:gd name="connsiteX17" fmla="*/ 0 w 2414571"/>
              <a:gd name="connsiteY17" fmla="*/ 1172632 h 3517895"/>
              <a:gd name="connsiteX18" fmla="*/ 0 w 2414571"/>
              <a:gd name="connsiteY18" fmla="*/ 691853 h 3517895"/>
              <a:gd name="connsiteX19" fmla="*/ 0 w 2414571"/>
              <a:gd name="connsiteY19" fmla="*/ 0 h 3517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14571" h="3517895" fill="none" extrusionOk="0">
                <a:moveTo>
                  <a:pt x="0" y="0"/>
                </a:moveTo>
                <a:cubicBezTo>
                  <a:pt x="163165" y="566"/>
                  <a:pt x="458612" y="23283"/>
                  <a:pt x="579497" y="0"/>
                </a:cubicBezTo>
                <a:cubicBezTo>
                  <a:pt x="700382" y="-23283"/>
                  <a:pt x="947871" y="978"/>
                  <a:pt x="1110703" y="0"/>
                </a:cubicBezTo>
                <a:cubicBezTo>
                  <a:pt x="1273535" y="-978"/>
                  <a:pt x="1447591" y="18536"/>
                  <a:pt x="1666054" y="0"/>
                </a:cubicBezTo>
                <a:cubicBezTo>
                  <a:pt x="1884517" y="-18536"/>
                  <a:pt x="2044517" y="-26226"/>
                  <a:pt x="2414571" y="0"/>
                </a:cubicBezTo>
                <a:cubicBezTo>
                  <a:pt x="2439242" y="139639"/>
                  <a:pt x="2434447" y="409516"/>
                  <a:pt x="2414571" y="515958"/>
                </a:cubicBezTo>
                <a:cubicBezTo>
                  <a:pt x="2394695" y="622400"/>
                  <a:pt x="2427603" y="949242"/>
                  <a:pt x="2414571" y="1137453"/>
                </a:cubicBezTo>
                <a:cubicBezTo>
                  <a:pt x="2401539" y="1325665"/>
                  <a:pt x="2413777" y="1387297"/>
                  <a:pt x="2414571" y="1618232"/>
                </a:cubicBezTo>
                <a:cubicBezTo>
                  <a:pt x="2415365" y="1849167"/>
                  <a:pt x="2411195" y="2011695"/>
                  <a:pt x="2414571" y="2204548"/>
                </a:cubicBezTo>
                <a:cubicBezTo>
                  <a:pt x="2417947" y="2397401"/>
                  <a:pt x="2438312" y="2531392"/>
                  <a:pt x="2414571" y="2685327"/>
                </a:cubicBezTo>
                <a:cubicBezTo>
                  <a:pt x="2390830" y="2839262"/>
                  <a:pt x="2385979" y="3161286"/>
                  <a:pt x="2414571" y="3517895"/>
                </a:cubicBezTo>
                <a:cubicBezTo>
                  <a:pt x="2130660" y="3548616"/>
                  <a:pt x="1928074" y="3496837"/>
                  <a:pt x="1762637" y="3517895"/>
                </a:cubicBezTo>
                <a:cubicBezTo>
                  <a:pt x="1597200" y="3538953"/>
                  <a:pt x="1252955" y="3486392"/>
                  <a:pt x="1110703" y="3517895"/>
                </a:cubicBezTo>
                <a:cubicBezTo>
                  <a:pt x="968451" y="3549398"/>
                  <a:pt x="335852" y="3544063"/>
                  <a:pt x="0" y="3517895"/>
                </a:cubicBezTo>
                <a:cubicBezTo>
                  <a:pt x="7634" y="3349969"/>
                  <a:pt x="-18773" y="3210355"/>
                  <a:pt x="0" y="2966758"/>
                </a:cubicBezTo>
                <a:cubicBezTo>
                  <a:pt x="18773" y="2723161"/>
                  <a:pt x="17563" y="2597144"/>
                  <a:pt x="0" y="2380442"/>
                </a:cubicBezTo>
                <a:cubicBezTo>
                  <a:pt x="-17563" y="2163740"/>
                  <a:pt x="-27555" y="2058002"/>
                  <a:pt x="0" y="1758948"/>
                </a:cubicBezTo>
                <a:cubicBezTo>
                  <a:pt x="27555" y="1459894"/>
                  <a:pt x="-15392" y="1327509"/>
                  <a:pt x="0" y="1172632"/>
                </a:cubicBezTo>
                <a:cubicBezTo>
                  <a:pt x="15392" y="1017755"/>
                  <a:pt x="3236" y="929741"/>
                  <a:pt x="0" y="691853"/>
                </a:cubicBezTo>
                <a:cubicBezTo>
                  <a:pt x="-3236" y="453965"/>
                  <a:pt x="-15967" y="224805"/>
                  <a:pt x="0" y="0"/>
                </a:cubicBezTo>
                <a:close/>
              </a:path>
              <a:path w="2414571" h="3517895" stroke="0" extrusionOk="0">
                <a:moveTo>
                  <a:pt x="0" y="0"/>
                </a:moveTo>
                <a:cubicBezTo>
                  <a:pt x="307368" y="-23876"/>
                  <a:pt x="443745" y="18474"/>
                  <a:pt x="651934" y="0"/>
                </a:cubicBezTo>
                <a:cubicBezTo>
                  <a:pt x="860123" y="-18474"/>
                  <a:pt x="1080588" y="-4077"/>
                  <a:pt x="1231431" y="0"/>
                </a:cubicBezTo>
                <a:cubicBezTo>
                  <a:pt x="1382274" y="4077"/>
                  <a:pt x="1647208" y="5198"/>
                  <a:pt x="1883365" y="0"/>
                </a:cubicBezTo>
                <a:cubicBezTo>
                  <a:pt x="2119522" y="-5198"/>
                  <a:pt x="2149355" y="-14404"/>
                  <a:pt x="2414571" y="0"/>
                </a:cubicBezTo>
                <a:cubicBezTo>
                  <a:pt x="2406198" y="141261"/>
                  <a:pt x="2439932" y="396722"/>
                  <a:pt x="2414571" y="551137"/>
                </a:cubicBezTo>
                <a:cubicBezTo>
                  <a:pt x="2389210" y="705552"/>
                  <a:pt x="2400049" y="975994"/>
                  <a:pt x="2414571" y="1102274"/>
                </a:cubicBezTo>
                <a:cubicBezTo>
                  <a:pt x="2429093" y="1228554"/>
                  <a:pt x="2404085" y="1454560"/>
                  <a:pt x="2414571" y="1723769"/>
                </a:cubicBezTo>
                <a:cubicBezTo>
                  <a:pt x="2425057" y="1992978"/>
                  <a:pt x="2400307" y="2063221"/>
                  <a:pt x="2414571" y="2239726"/>
                </a:cubicBezTo>
                <a:cubicBezTo>
                  <a:pt x="2428835" y="2416231"/>
                  <a:pt x="2388089" y="2665815"/>
                  <a:pt x="2414571" y="2896400"/>
                </a:cubicBezTo>
                <a:cubicBezTo>
                  <a:pt x="2441053" y="3126985"/>
                  <a:pt x="2418920" y="3237348"/>
                  <a:pt x="2414571" y="3517895"/>
                </a:cubicBezTo>
                <a:cubicBezTo>
                  <a:pt x="2188101" y="3496724"/>
                  <a:pt x="2025958" y="3527445"/>
                  <a:pt x="1859220" y="3517895"/>
                </a:cubicBezTo>
                <a:cubicBezTo>
                  <a:pt x="1692482" y="3508345"/>
                  <a:pt x="1564200" y="3542710"/>
                  <a:pt x="1328014" y="3517895"/>
                </a:cubicBezTo>
                <a:cubicBezTo>
                  <a:pt x="1091828" y="3493080"/>
                  <a:pt x="1002231" y="3500339"/>
                  <a:pt x="700226" y="3517895"/>
                </a:cubicBezTo>
                <a:cubicBezTo>
                  <a:pt x="398221" y="3535451"/>
                  <a:pt x="248269" y="3503728"/>
                  <a:pt x="0" y="3517895"/>
                </a:cubicBezTo>
                <a:cubicBezTo>
                  <a:pt x="-5413" y="3351219"/>
                  <a:pt x="15945" y="3247022"/>
                  <a:pt x="0" y="3037116"/>
                </a:cubicBezTo>
                <a:cubicBezTo>
                  <a:pt x="-15945" y="2827210"/>
                  <a:pt x="-10544" y="2708492"/>
                  <a:pt x="0" y="2521158"/>
                </a:cubicBezTo>
                <a:cubicBezTo>
                  <a:pt x="10544" y="2333824"/>
                  <a:pt x="-1216" y="2250477"/>
                  <a:pt x="0" y="2040379"/>
                </a:cubicBezTo>
                <a:cubicBezTo>
                  <a:pt x="1216" y="1830281"/>
                  <a:pt x="-4316" y="1599677"/>
                  <a:pt x="0" y="1454063"/>
                </a:cubicBezTo>
                <a:cubicBezTo>
                  <a:pt x="4316" y="1308449"/>
                  <a:pt x="20137" y="977257"/>
                  <a:pt x="0" y="797390"/>
                </a:cubicBezTo>
                <a:cubicBezTo>
                  <a:pt x="-20137" y="617523"/>
                  <a:pt x="-38624" y="183932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162636551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6" name="Рисунок 15" descr="Диван со сплошной заливкой">
            <a:extLst>
              <a:ext uri="{FF2B5EF4-FFF2-40B4-BE49-F238E27FC236}">
                <a16:creationId xmlns:a16="http://schemas.microsoft.com/office/drawing/2014/main" id="{9D420E54-1F39-4F7C-88DD-871B231852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6986" y="548362"/>
            <a:ext cx="914400" cy="914400"/>
          </a:xfrm>
          <a:prstGeom prst="rect">
            <a:avLst/>
          </a:prstGeom>
        </p:spPr>
      </p:pic>
      <p:pic>
        <p:nvPicPr>
          <p:cNvPr id="17" name="Рисунок 16" descr="Карта с кнопкой со сплошной заливкой">
            <a:hlinkClick r:id="rId7" action="ppaction://hlinksldjump"/>
            <a:extLst>
              <a:ext uri="{FF2B5EF4-FFF2-40B4-BE49-F238E27FC236}">
                <a16:creationId xmlns:a16="http://schemas.microsoft.com/office/drawing/2014/main" id="{FB66599A-7F3C-46EE-9C64-4665EF6787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55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5BB42-B075-4D4F-8A4A-3D0C45D0FA67}"/>
              </a:ext>
            </a:extLst>
          </p:cNvPr>
          <p:cNvSpPr txBox="1"/>
          <p:nvPr/>
        </p:nvSpPr>
        <p:spPr>
          <a:xfrm>
            <a:off x="2133600" y="620842"/>
            <a:ext cx="1005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УЕДИНЕНИЯ</a:t>
            </a:r>
          </a:p>
        </p:txBody>
      </p:sp>
      <p:pic>
        <p:nvPicPr>
          <p:cNvPr id="17" name="Рисунок 16" descr="Карта с кнопкой со сплошной заливкой">
            <a:hlinkClick r:id="rId2" action="ppaction://hlinksldjump"/>
            <a:extLst>
              <a:ext uri="{FF2B5EF4-FFF2-40B4-BE49-F238E27FC236}">
                <a16:creationId xmlns:a16="http://schemas.microsoft.com/office/drawing/2014/main" id="{FB66599A-7F3C-46EE-9C64-4665EF678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3FAE2998-F190-41AE-8493-444630DE28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4095" y="1228710"/>
            <a:ext cx="1297970" cy="2200290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A2582681-661F-4BD8-8CDC-F91CD17E35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5425" y="620842"/>
            <a:ext cx="1722120" cy="19351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CA57490-B28E-4B41-B3FF-A0D954AE4A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102" y="2276569"/>
            <a:ext cx="3011804" cy="4023403"/>
          </a:xfrm>
          <a:custGeom>
            <a:avLst/>
            <a:gdLst>
              <a:gd name="connsiteX0" fmla="*/ 0 w 3011804"/>
              <a:gd name="connsiteY0" fmla="*/ 0 h 4023403"/>
              <a:gd name="connsiteX1" fmla="*/ 542125 w 3011804"/>
              <a:gd name="connsiteY1" fmla="*/ 0 h 4023403"/>
              <a:gd name="connsiteX2" fmla="*/ 1144486 w 3011804"/>
              <a:gd name="connsiteY2" fmla="*/ 0 h 4023403"/>
              <a:gd name="connsiteX3" fmla="*/ 1656492 w 3011804"/>
              <a:gd name="connsiteY3" fmla="*/ 0 h 4023403"/>
              <a:gd name="connsiteX4" fmla="*/ 2198617 w 3011804"/>
              <a:gd name="connsiteY4" fmla="*/ 0 h 4023403"/>
              <a:gd name="connsiteX5" fmla="*/ 3011804 w 3011804"/>
              <a:gd name="connsiteY5" fmla="*/ 0 h 4023403"/>
              <a:gd name="connsiteX6" fmla="*/ 3011804 w 3011804"/>
              <a:gd name="connsiteY6" fmla="*/ 630333 h 4023403"/>
              <a:gd name="connsiteX7" fmla="*/ 3011804 w 3011804"/>
              <a:gd name="connsiteY7" fmla="*/ 1381368 h 4023403"/>
              <a:gd name="connsiteX8" fmla="*/ 3011804 w 3011804"/>
              <a:gd name="connsiteY8" fmla="*/ 1971467 h 4023403"/>
              <a:gd name="connsiteX9" fmla="*/ 3011804 w 3011804"/>
              <a:gd name="connsiteY9" fmla="*/ 2521333 h 4023403"/>
              <a:gd name="connsiteX10" fmla="*/ 3011804 w 3011804"/>
              <a:gd name="connsiteY10" fmla="*/ 3232134 h 4023403"/>
              <a:gd name="connsiteX11" fmla="*/ 3011804 w 3011804"/>
              <a:gd name="connsiteY11" fmla="*/ 4023403 h 4023403"/>
              <a:gd name="connsiteX12" fmla="*/ 2379325 w 3011804"/>
              <a:gd name="connsiteY12" fmla="*/ 4023403 h 4023403"/>
              <a:gd name="connsiteX13" fmla="*/ 1837200 w 3011804"/>
              <a:gd name="connsiteY13" fmla="*/ 4023403 h 4023403"/>
              <a:gd name="connsiteX14" fmla="*/ 1295076 w 3011804"/>
              <a:gd name="connsiteY14" fmla="*/ 4023403 h 4023403"/>
              <a:gd name="connsiteX15" fmla="*/ 692715 w 3011804"/>
              <a:gd name="connsiteY15" fmla="*/ 4023403 h 4023403"/>
              <a:gd name="connsiteX16" fmla="*/ 0 w 3011804"/>
              <a:gd name="connsiteY16" fmla="*/ 4023403 h 4023403"/>
              <a:gd name="connsiteX17" fmla="*/ 0 w 3011804"/>
              <a:gd name="connsiteY17" fmla="*/ 3272368 h 4023403"/>
              <a:gd name="connsiteX18" fmla="*/ 0 w 3011804"/>
              <a:gd name="connsiteY18" fmla="*/ 2521333 h 4023403"/>
              <a:gd name="connsiteX19" fmla="*/ 0 w 3011804"/>
              <a:gd name="connsiteY19" fmla="*/ 1971467 h 4023403"/>
              <a:gd name="connsiteX20" fmla="*/ 0 w 3011804"/>
              <a:gd name="connsiteY20" fmla="*/ 1381368 h 4023403"/>
              <a:gd name="connsiteX21" fmla="*/ 0 w 3011804"/>
              <a:gd name="connsiteY21" fmla="*/ 751035 h 4023403"/>
              <a:gd name="connsiteX22" fmla="*/ 0 w 3011804"/>
              <a:gd name="connsiteY22" fmla="*/ 0 h 4023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011804" h="4023403" fill="none" extrusionOk="0">
                <a:moveTo>
                  <a:pt x="0" y="0"/>
                </a:moveTo>
                <a:cubicBezTo>
                  <a:pt x="171669" y="23713"/>
                  <a:pt x="384936" y="-23891"/>
                  <a:pt x="542125" y="0"/>
                </a:cubicBezTo>
                <a:cubicBezTo>
                  <a:pt x="699315" y="23891"/>
                  <a:pt x="905767" y="23062"/>
                  <a:pt x="1144486" y="0"/>
                </a:cubicBezTo>
                <a:cubicBezTo>
                  <a:pt x="1383205" y="-23062"/>
                  <a:pt x="1496578" y="-22796"/>
                  <a:pt x="1656492" y="0"/>
                </a:cubicBezTo>
                <a:cubicBezTo>
                  <a:pt x="1816406" y="22796"/>
                  <a:pt x="2018548" y="-934"/>
                  <a:pt x="2198617" y="0"/>
                </a:cubicBezTo>
                <a:cubicBezTo>
                  <a:pt x="2378687" y="934"/>
                  <a:pt x="2816078" y="-32844"/>
                  <a:pt x="3011804" y="0"/>
                </a:cubicBezTo>
                <a:cubicBezTo>
                  <a:pt x="3031750" y="158432"/>
                  <a:pt x="3032746" y="375049"/>
                  <a:pt x="3011804" y="630333"/>
                </a:cubicBezTo>
                <a:cubicBezTo>
                  <a:pt x="2990862" y="885617"/>
                  <a:pt x="2992704" y="1095452"/>
                  <a:pt x="3011804" y="1381368"/>
                </a:cubicBezTo>
                <a:cubicBezTo>
                  <a:pt x="3030904" y="1667285"/>
                  <a:pt x="3040145" y="1793335"/>
                  <a:pt x="3011804" y="1971467"/>
                </a:cubicBezTo>
                <a:cubicBezTo>
                  <a:pt x="2983463" y="2149599"/>
                  <a:pt x="3017483" y="2396431"/>
                  <a:pt x="3011804" y="2521333"/>
                </a:cubicBezTo>
                <a:cubicBezTo>
                  <a:pt x="3006125" y="2646235"/>
                  <a:pt x="3026713" y="2967217"/>
                  <a:pt x="3011804" y="3232134"/>
                </a:cubicBezTo>
                <a:cubicBezTo>
                  <a:pt x="2996895" y="3497051"/>
                  <a:pt x="3015062" y="3774823"/>
                  <a:pt x="3011804" y="4023403"/>
                </a:cubicBezTo>
                <a:cubicBezTo>
                  <a:pt x="2865238" y="4026230"/>
                  <a:pt x="2643722" y="4025248"/>
                  <a:pt x="2379325" y="4023403"/>
                </a:cubicBezTo>
                <a:cubicBezTo>
                  <a:pt x="2114928" y="4021558"/>
                  <a:pt x="2038818" y="4028320"/>
                  <a:pt x="1837200" y="4023403"/>
                </a:cubicBezTo>
                <a:cubicBezTo>
                  <a:pt x="1635583" y="4018486"/>
                  <a:pt x="1520677" y="4041466"/>
                  <a:pt x="1295076" y="4023403"/>
                </a:cubicBezTo>
                <a:cubicBezTo>
                  <a:pt x="1069475" y="4005340"/>
                  <a:pt x="932635" y="4044610"/>
                  <a:pt x="692715" y="4023403"/>
                </a:cubicBezTo>
                <a:cubicBezTo>
                  <a:pt x="452795" y="4002196"/>
                  <a:pt x="205816" y="4033715"/>
                  <a:pt x="0" y="4023403"/>
                </a:cubicBezTo>
                <a:cubicBezTo>
                  <a:pt x="-24154" y="3726872"/>
                  <a:pt x="4924" y="3513737"/>
                  <a:pt x="0" y="3272368"/>
                </a:cubicBezTo>
                <a:cubicBezTo>
                  <a:pt x="-4924" y="3030999"/>
                  <a:pt x="-24951" y="2808342"/>
                  <a:pt x="0" y="2521333"/>
                </a:cubicBezTo>
                <a:cubicBezTo>
                  <a:pt x="24951" y="2234325"/>
                  <a:pt x="-4464" y="2152087"/>
                  <a:pt x="0" y="1971467"/>
                </a:cubicBezTo>
                <a:cubicBezTo>
                  <a:pt x="4464" y="1790847"/>
                  <a:pt x="24463" y="1648876"/>
                  <a:pt x="0" y="1381368"/>
                </a:cubicBezTo>
                <a:cubicBezTo>
                  <a:pt x="-24463" y="1113860"/>
                  <a:pt x="-19814" y="990686"/>
                  <a:pt x="0" y="751035"/>
                </a:cubicBezTo>
                <a:cubicBezTo>
                  <a:pt x="19814" y="511384"/>
                  <a:pt x="-28202" y="177239"/>
                  <a:pt x="0" y="0"/>
                </a:cubicBezTo>
                <a:close/>
              </a:path>
              <a:path w="3011804" h="4023403" stroke="0" extrusionOk="0">
                <a:moveTo>
                  <a:pt x="0" y="0"/>
                </a:moveTo>
                <a:cubicBezTo>
                  <a:pt x="198782" y="-3827"/>
                  <a:pt x="383598" y="-12857"/>
                  <a:pt x="602361" y="0"/>
                </a:cubicBezTo>
                <a:cubicBezTo>
                  <a:pt x="821124" y="12857"/>
                  <a:pt x="1051862" y="11205"/>
                  <a:pt x="1174604" y="0"/>
                </a:cubicBezTo>
                <a:cubicBezTo>
                  <a:pt x="1297346" y="-11205"/>
                  <a:pt x="1636200" y="-30423"/>
                  <a:pt x="1837200" y="0"/>
                </a:cubicBezTo>
                <a:cubicBezTo>
                  <a:pt x="2038200" y="30423"/>
                  <a:pt x="2294161" y="20466"/>
                  <a:pt x="2409443" y="0"/>
                </a:cubicBezTo>
                <a:cubicBezTo>
                  <a:pt x="2524725" y="-20466"/>
                  <a:pt x="2887020" y="-22032"/>
                  <a:pt x="3011804" y="0"/>
                </a:cubicBezTo>
                <a:cubicBezTo>
                  <a:pt x="3016727" y="140075"/>
                  <a:pt x="2999847" y="434017"/>
                  <a:pt x="3011804" y="630333"/>
                </a:cubicBezTo>
                <a:cubicBezTo>
                  <a:pt x="3023761" y="826649"/>
                  <a:pt x="3023392" y="1023713"/>
                  <a:pt x="3011804" y="1220432"/>
                </a:cubicBezTo>
                <a:cubicBezTo>
                  <a:pt x="3000216" y="1417151"/>
                  <a:pt x="2998322" y="1588206"/>
                  <a:pt x="3011804" y="1931233"/>
                </a:cubicBezTo>
                <a:cubicBezTo>
                  <a:pt x="3025286" y="2274260"/>
                  <a:pt x="3009514" y="2308505"/>
                  <a:pt x="3011804" y="2481099"/>
                </a:cubicBezTo>
                <a:cubicBezTo>
                  <a:pt x="3014094" y="2653693"/>
                  <a:pt x="3044975" y="3077254"/>
                  <a:pt x="3011804" y="3232134"/>
                </a:cubicBezTo>
                <a:cubicBezTo>
                  <a:pt x="2978633" y="3387015"/>
                  <a:pt x="3042154" y="3648559"/>
                  <a:pt x="3011804" y="4023403"/>
                </a:cubicBezTo>
                <a:cubicBezTo>
                  <a:pt x="2714641" y="4008760"/>
                  <a:pt x="2622234" y="4036451"/>
                  <a:pt x="2409443" y="4023403"/>
                </a:cubicBezTo>
                <a:cubicBezTo>
                  <a:pt x="2196652" y="4010355"/>
                  <a:pt x="1913247" y="4040509"/>
                  <a:pt x="1746846" y="4023403"/>
                </a:cubicBezTo>
                <a:cubicBezTo>
                  <a:pt x="1580445" y="4006297"/>
                  <a:pt x="1419664" y="4040857"/>
                  <a:pt x="1234840" y="4023403"/>
                </a:cubicBezTo>
                <a:cubicBezTo>
                  <a:pt x="1050016" y="4005949"/>
                  <a:pt x="810551" y="4037135"/>
                  <a:pt x="572243" y="4023403"/>
                </a:cubicBezTo>
                <a:cubicBezTo>
                  <a:pt x="333935" y="4009671"/>
                  <a:pt x="121620" y="4017491"/>
                  <a:pt x="0" y="4023403"/>
                </a:cubicBezTo>
                <a:cubicBezTo>
                  <a:pt x="14706" y="3862787"/>
                  <a:pt x="-13898" y="3649622"/>
                  <a:pt x="0" y="3433304"/>
                </a:cubicBezTo>
                <a:cubicBezTo>
                  <a:pt x="13898" y="3216986"/>
                  <a:pt x="-17497" y="3066721"/>
                  <a:pt x="0" y="2802971"/>
                </a:cubicBezTo>
                <a:cubicBezTo>
                  <a:pt x="17497" y="2539221"/>
                  <a:pt x="-24919" y="2341621"/>
                  <a:pt x="0" y="2172638"/>
                </a:cubicBezTo>
                <a:cubicBezTo>
                  <a:pt x="24919" y="2003655"/>
                  <a:pt x="-12632" y="1623649"/>
                  <a:pt x="0" y="1461836"/>
                </a:cubicBezTo>
                <a:cubicBezTo>
                  <a:pt x="12632" y="1300023"/>
                  <a:pt x="-15792" y="1132533"/>
                  <a:pt x="0" y="831503"/>
                </a:cubicBezTo>
                <a:cubicBezTo>
                  <a:pt x="15792" y="530473"/>
                  <a:pt x="-29794" y="284023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353619495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97E1668-8234-4D3E-947E-5608C0C6BDB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266" y="1588425"/>
            <a:ext cx="4047506" cy="3035630"/>
          </a:xfrm>
          <a:custGeom>
            <a:avLst/>
            <a:gdLst>
              <a:gd name="connsiteX0" fmla="*/ 0 w 4047506"/>
              <a:gd name="connsiteY0" fmla="*/ 0 h 3035630"/>
              <a:gd name="connsiteX1" fmla="*/ 755534 w 4047506"/>
              <a:gd name="connsiteY1" fmla="*/ 0 h 3035630"/>
              <a:gd name="connsiteX2" fmla="*/ 1430119 w 4047506"/>
              <a:gd name="connsiteY2" fmla="*/ 0 h 3035630"/>
              <a:gd name="connsiteX3" fmla="*/ 2145178 w 4047506"/>
              <a:gd name="connsiteY3" fmla="*/ 0 h 3035630"/>
              <a:gd name="connsiteX4" fmla="*/ 2900713 w 4047506"/>
              <a:gd name="connsiteY4" fmla="*/ 0 h 3035630"/>
              <a:gd name="connsiteX5" fmla="*/ 4047506 w 4047506"/>
              <a:gd name="connsiteY5" fmla="*/ 0 h 3035630"/>
              <a:gd name="connsiteX6" fmla="*/ 4047506 w 4047506"/>
              <a:gd name="connsiteY6" fmla="*/ 576770 h 3035630"/>
              <a:gd name="connsiteX7" fmla="*/ 4047506 w 4047506"/>
              <a:gd name="connsiteY7" fmla="*/ 1214252 h 3035630"/>
              <a:gd name="connsiteX8" fmla="*/ 4047506 w 4047506"/>
              <a:gd name="connsiteY8" fmla="*/ 1882091 h 3035630"/>
              <a:gd name="connsiteX9" fmla="*/ 4047506 w 4047506"/>
              <a:gd name="connsiteY9" fmla="*/ 3035630 h 3035630"/>
              <a:gd name="connsiteX10" fmla="*/ 3453872 w 4047506"/>
              <a:gd name="connsiteY10" fmla="*/ 3035630 h 3035630"/>
              <a:gd name="connsiteX11" fmla="*/ 2779287 w 4047506"/>
              <a:gd name="connsiteY11" fmla="*/ 3035630 h 3035630"/>
              <a:gd name="connsiteX12" fmla="*/ 2226128 w 4047506"/>
              <a:gd name="connsiteY12" fmla="*/ 3035630 h 3035630"/>
              <a:gd name="connsiteX13" fmla="*/ 1551544 w 4047506"/>
              <a:gd name="connsiteY13" fmla="*/ 3035630 h 3035630"/>
              <a:gd name="connsiteX14" fmla="*/ 796010 w 4047506"/>
              <a:gd name="connsiteY14" fmla="*/ 3035630 h 3035630"/>
              <a:gd name="connsiteX15" fmla="*/ 0 w 4047506"/>
              <a:gd name="connsiteY15" fmla="*/ 3035630 h 3035630"/>
              <a:gd name="connsiteX16" fmla="*/ 0 w 4047506"/>
              <a:gd name="connsiteY16" fmla="*/ 2458860 h 3035630"/>
              <a:gd name="connsiteX17" fmla="*/ 0 w 4047506"/>
              <a:gd name="connsiteY17" fmla="*/ 1942803 h 3035630"/>
              <a:gd name="connsiteX18" fmla="*/ 0 w 4047506"/>
              <a:gd name="connsiteY18" fmla="*/ 1396390 h 3035630"/>
              <a:gd name="connsiteX19" fmla="*/ 0 w 4047506"/>
              <a:gd name="connsiteY19" fmla="*/ 728551 h 3035630"/>
              <a:gd name="connsiteX20" fmla="*/ 0 w 4047506"/>
              <a:gd name="connsiteY20" fmla="*/ 0 h 3035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47506" h="3035630" fill="none" extrusionOk="0">
                <a:moveTo>
                  <a:pt x="0" y="0"/>
                </a:moveTo>
                <a:cubicBezTo>
                  <a:pt x="263765" y="25781"/>
                  <a:pt x="426395" y="13197"/>
                  <a:pt x="755534" y="0"/>
                </a:cubicBezTo>
                <a:cubicBezTo>
                  <a:pt x="1084673" y="-13197"/>
                  <a:pt x="1211892" y="3434"/>
                  <a:pt x="1430119" y="0"/>
                </a:cubicBezTo>
                <a:cubicBezTo>
                  <a:pt x="1648346" y="-3434"/>
                  <a:pt x="1974471" y="18330"/>
                  <a:pt x="2145178" y="0"/>
                </a:cubicBezTo>
                <a:cubicBezTo>
                  <a:pt x="2315885" y="-18330"/>
                  <a:pt x="2560236" y="-35395"/>
                  <a:pt x="2900713" y="0"/>
                </a:cubicBezTo>
                <a:cubicBezTo>
                  <a:pt x="3241190" y="35395"/>
                  <a:pt x="3579599" y="18348"/>
                  <a:pt x="4047506" y="0"/>
                </a:cubicBezTo>
                <a:cubicBezTo>
                  <a:pt x="4053363" y="218053"/>
                  <a:pt x="4049073" y="387000"/>
                  <a:pt x="4047506" y="576770"/>
                </a:cubicBezTo>
                <a:cubicBezTo>
                  <a:pt x="4045940" y="766540"/>
                  <a:pt x="4076321" y="1028917"/>
                  <a:pt x="4047506" y="1214252"/>
                </a:cubicBezTo>
                <a:cubicBezTo>
                  <a:pt x="4018691" y="1399587"/>
                  <a:pt x="4014250" y="1735701"/>
                  <a:pt x="4047506" y="1882091"/>
                </a:cubicBezTo>
                <a:cubicBezTo>
                  <a:pt x="4080762" y="2028481"/>
                  <a:pt x="4015075" y="2540649"/>
                  <a:pt x="4047506" y="3035630"/>
                </a:cubicBezTo>
                <a:cubicBezTo>
                  <a:pt x="3816531" y="3007410"/>
                  <a:pt x="3745270" y="3036406"/>
                  <a:pt x="3453872" y="3035630"/>
                </a:cubicBezTo>
                <a:cubicBezTo>
                  <a:pt x="3162474" y="3034854"/>
                  <a:pt x="2964301" y="3044080"/>
                  <a:pt x="2779287" y="3035630"/>
                </a:cubicBezTo>
                <a:cubicBezTo>
                  <a:pt x="2594274" y="3027180"/>
                  <a:pt x="2374324" y="3026191"/>
                  <a:pt x="2226128" y="3035630"/>
                </a:cubicBezTo>
                <a:cubicBezTo>
                  <a:pt x="2077932" y="3045069"/>
                  <a:pt x="1807632" y="3013939"/>
                  <a:pt x="1551544" y="3035630"/>
                </a:cubicBezTo>
                <a:cubicBezTo>
                  <a:pt x="1295456" y="3057321"/>
                  <a:pt x="1025566" y="3030179"/>
                  <a:pt x="796010" y="3035630"/>
                </a:cubicBezTo>
                <a:cubicBezTo>
                  <a:pt x="566454" y="3041081"/>
                  <a:pt x="233046" y="3059197"/>
                  <a:pt x="0" y="3035630"/>
                </a:cubicBezTo>
                <a:cubicBezTo>
                  <a:pt x="6887" y="2757408"/>
                  <a:pt x="-13814" y="2693167"/>
                  <a:pt x="0" y="2458860"/>
                </a:cubicBezTo>
                <a:cubicBezTo>
                  <a:pt x="13814" y="2224553"/>
                  <a:pt x="-24069" y="2096470"/>
                  <a:pt x="0" y="1942803"/>
                </a:cubicBezTo>
                <a:cubicBezTo>
                  <a:pt x="24069" y="1789136"/>
                  <a:pt x="-23461" y="1627747"/>
                  <a:pt x="0" y="1396390"/>
                </a:cubicBezTo>
                <a:cubicBezTo>
                  <a:pt x="23461" y="1165033"/>
                  <a:pt x="2567" y="929807"/>
                  <a:pt x="0" y="728551"/>
                </a:cubicBezTo>
                <a:cubicBezTo>
                  <a:pt x="-2567" y="527295"/>
                  <a:pt x="28728" y="214810"/>
                  <a:pt x="0" y="0"/>
                </a:cubicBezTo>
                <a:close/>
              </a:path>
              <a:path w="4047506" h="3035630" stroke="0" extrusionOk="0">
                <a:moveTo>
                  <a:pt x="0" y="0"/>
                </a:moveTo>
                <a:cubicBezTo>
                  <a:pt x="283860" y="-7570"/>
                  <a:pt x="427660" y="-4344"/>
                  <a:pt x="593634" y="0"/>
                </a:cubicBezTo>
                <a:cubicBezTo>
                  <a:pt x="759608" y="4344"/>
                  <a:pt x="985825" y="9658"/>
                  <a:pt x="1268219" y="0"/>
                </a:cubicBezTo>
                <a:cubicBezTo>
                  <a:pt x="1550614" y="-9658"/>
                  <a:pt x="1700460" y="19303"/>
                  <a:pt x="1902328" y="0"/>
                </a:cubicBezTo>
                <a:cubicBezTo>
                  <a:pt x="2104196" y="-19303"/>
                  <a:pt x="2275217" y="2193"/>
                  <a:pt x="2455487" y="0"/>
                </a:cubicBezTo>
                <a:cubicBezTo>
                  <a:pt x="2635757" y="-2193"/>
                  <a:pt x="2994986" y="-36247"/>
                  <a:pt x="3211021" y="0"/>
                </a:cubicBezTo>
                <a:cubicBezTo>
                  <a:pt x="3427056" y="36247"/>
                  <a:pt x="3632024" y="20676"/>
                  <a:pt x="4047506" y="0"/>
                </a:cubicBezTo>
                <a:cubicBezTo>
                  <a:pt x="4052435" y="232196"/>
                  <a:pt x="4025423" y="331199"/>
                  <a:pt x="4047506" y="516057"/>
                </a:cubicBezTo>
                <a:cubicBezTo>
                  <a:pt x="4069589" y="700915"/>
                  <a:pt x="4050527" y="826373"/>
                  <a:pt x="4047506" y="1092827"/>
                </a:cubicBezTo>
                <a:cubicBezTo>
                  <a:pt x="4044486" y="1359281"/>
                  <a:pt x="4053957" y="1427024"/>
                  <a:pt x="4047506" y="1760665"/>
                </a:cubicBezTo>
                <a:cubicBezTo>
                  <a:pt x="4041055" y="2094306"/>
                  <a:pt x="4061103" y="2064133"/>
                  <a:pt x="4047506" y="2307079"/>
                </a:cubicBezTo>
                <a:cubicBezTo>
                  <a:pt x="4033909" y="2550025"/>
                  <a:pt x="4028864" y="2876448"/>
                  <a:pt x="4047506" y="3035630"/>
                </a:cubicBezTo>
                <a:cubicBezTo>
                  <a:pt x="3785409" y="3051580"/>
                  <a:pt x="3598601" y="3050299"/>
                  <a:pt x="3372922" y="3035630"/>
                </a:cubicBezTo>
                <a:cubicBezTo>
                  <a:pt x="3147243" y="3020961"/>
                  <a:pt x="2911480" y="3029622"/>
                  <a:pt x="2779287" y="3035630"/>
                </a:cubicBezTo>
                <a:cubicBezTo>
                  <a:pt x="2647095" y="3041638"/>
                  <a:pt x="2335648" y="3022823"/>
                  <a:pt x="2185653" y="3035630"/>
                </a:cubicBezTo>
                <a:cubicBezTo>
                  <a:pt x="2035658" y="3048437"/>
                  <a:pt x="1805875" y="3027201"/>
                  <a:pt x="1511069" y="3035630"/>
                </a:cubicBezTo>
                <a:cubicBezTo>
                  <a:pt x="1216263" y="3044059"/>
                  <a:pt x="1177772" y="3064456"/>
                  <a:pt x="876960" y="3035630"/>
                </a:cubicBezTo>
                <a:cubicBezTo>
                  <a:pt x="576148" y="3006804"/>
                  <a:pt x="180708" y="3011735"/>
                  <a:pt x="0" y="3035630"/>
                </a:cubicBezTo>
                <a:cubicBezTo>
                  <a:pt x="25502" y="2901925"/>
                  <a:pt x="-9283" y="2630901"/>
                  <a:pt x="0" y="2489217"/>
                </a:cubicBezTo>
                <a:cubicBezTo>
                  <a:pt x="9283" y="2347533"/>
                  <a:pt x="-22304" y="2076369"/>
                  <a:pt x="0" y="1912447"/>
                </a:cubicBezTo>
                <a:cubicBezTo>
                  <a:pt x="22304" y="1748525"/>
                  <a:pt x="-7127" y="1476823"/>
                  <a:pt x="0" y="1335677"/>
                </a:cubicBezTo>
                <a:cubicBezTo>
                  <a:pt x="7127" y="1194531"/>
                  <a:pt x="22841" y="897859"/>
                  <a:pt x="0" y="728551"/>
                </a:cubicBezTo>
                <a:cubicBezTo>
                  <a:pt x="-22841" y="559243"/>
                  <a:pt x="19247" y="161967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96840572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E4898CD-5787-40C6-89BB-0D51AAC1EF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2132" y="3619380"/>
            <a:ext cx="2870168" cy="2870168"/>
          </a:xfrm>
          <a:custGeom>
            <a:avLst/>
            <a:gdLst>
              <a:gd name="connsiteX0" fmla="*/ 0 w 2870168"/>
              <a:gd name="connsiteY0" fmla="*/ 0 h 2870168"/>
              <a:gd name="connsiteX1" fmla="*/ 516630 w 2870168"/>
              <a:gd name="connsiteY1" fmla="*/ 0 h 2870168"/>
              <a:gd name="connsiteX2" fmla="*/ 1148067 w 2870168"/>
              <a:gd name="connsiteY2" fmla="*/ 0 h 2870168"/>
              <a:gd name="connsiteX3" fmla="*/ 1693399 w 2870168"/>
              <a:gd name="connsiteY3" fmla="*/ 0 h 2870168"/>
              <a:gd name="connsiteX4" fmla="*/ 2296134 w 2870168"/>
              <a:gd name="connsiteY4" fmla="*/ 0 h 2870168"/>
              <a:gd name="connsiteX5" fmla="*/ 2870168 w 2870168"/>
              <a:gd name="connsiteY5" fmla="*/ 0 h 2870168"/>
              <a:gd name="connsiteX6" fmla="*/ 2870168 w 2870168"/>
              <a:gd name="connsiteY6" fmla="*/ 487929 h 2870168"/>
              <a:gd name="connsiteX7" fmla="*/ 2870168 w 2870168"/>
              <a:gd name="connsiteY7" fmla="*/ 1119366 h 2870168"/>
              <a:gd name="connsiteX8" fmla="*/ 2870168 w 2870168"/>
              <a:gd name="connsiteY8" fmla="*/ 1750802 h 2870168"/>
              <a:gd name="connsiteX9" fmla="*/ 2870168 w 2870168"/>
              <a:gd name="connsiteY9" fmla="*/ 2296134 h 2870168"/>
              <a:gd name="connsiteX10" fmla="*/ 2870168 w 2870168"/>
              <a:gd name="connsiteY10" fmla="*/ 2870168 h 2870168"/>
              <a:gd name="connsiteX11" fmla="*/ 2324836 w 2870168"/>
              <a:gd name="connsiteY11" fmla="*/ 2870168 h 2870168"/>
              <a:gd name="connsiteX12" fmla="*/ 1779504 w 2870168"/>
              <a:gd name="connsiteY12" fmla="*/ 2870168 h 2870168"/>
              <a:gd name="connsiteX13" fmla="*/ 1148067 w 2870168"/>
              <a:gd name="connsiteY13" fmla="*/ 2870168 h 2870168"/>
              <a:gd name="connsiteX14" fmla="*/ 574034 w 2870168"/>
              <a:gd name="connsiteY14" fmla="*/ 2870168 h 2870168"/>
              <a:gd name="connsiteX15" fmla="*/ 0 w 2870168"/>
              <a:gd name="connsiteY15" fmla="*/ 2870168 h 2870168"/>
              <a:gd name="connsiteX16" fmla="*/ 0 w 2870168"/>
              <a:gd name="connsiteY16" fmla="*/ 2267433 h 2870168"/>
              <a:gd name="connsiteX17" fmla="*/ 0 w 2870168"/>
              <a:gd name="connsiteY17" fmla="*/ 1693399 h 2870168"/>
              <a:gd name="connsiteX18" fmla="*/ 0 w 2870168"/>
              <a:gd name="connsiteY18" fmla="*/ 1061962 h 2870168"/>
              <a:gd name="connsiteX19" fmla="*/ 0 w 2870168"/>
              <a:gd name="connsiteY19" fmla="*/ 0 h 287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70168" h="2870168" fill="none" extrusionOk="0">
                <a:moveTo>
                  <a:pt x="0" y="0"/>
                </a:moveTo>
                <a:cubicBezTo>
                  <a:pt x="147804" y="-7373"/>
                  <a:pt x="296964" y="-6046"/>
                  <a:pt x="516630" y="0"/>
                </a:cubicBezTo>
                <a:cubicBezTo>
                  <a:pt x="736296" y="6046"/>
                  <a:pt x="920613" y="-5560"/>
                  <a:pt x="1148067" y="0"/>
                </a:cubicBezTo>
                <a:cubicBezTo>
                  <a:pt x="1375521" y="5560"/>
                  <a:pt x="1469255" y="-16038"/>
                  <a:pt x="1693399" y="0"/>
                </a:cubicBezTo>
                <a:cubicBezTo>
                  <a:pt x="1917543" y="16038"/>
                  <a:pt x="2099838" y="-6937"/>
                  <a:pt x="2296134" y="0"/>
                </a:cubicBezTo>
                <a:cubicBezTo>
                  <a:pt x="2492431" y="6937"/>
                  <a:pt x="2646648" y="17089"/>
                  <a:pt x="2870168" y="0"/>
                </a:cubicBezTo>
                <a:cubicBezTo>
                  <a:pt x="2893099" y="208435"/>
                  <a:pt x="2851204" y="283596"/>
                  <a:pt x="2870168" y="487929"/>
                </a:cubicBezTo>
                <a:cubicBezTo>
                  <a:pt x="2889132" y="692262"/>
                  <a:pt x="2892358" y="887850"/>
                  <a:pt x="2870168" y="1119366"/>
                </a:cubicBezTo>
                <a:cubicBezTo>
                  <a:pt x="2847978" y="1350882"/>
                  <a:pt x="2887276" y="1543126"/>
                  <a:pt x="2870168" y="1750802"/>
                </a:cubicBezTo>
                <a:cubicBezTo>
                  <a:pt x="2853060" y="1958478"/>
                  <a:pt x="2864192" y="2064646"/>
                  <a:pt x="2870168" y="2296134"/>
                </a:cubicBezTo>
                <a:cubicBezTo>
                  <a:pt x="2876144" y="2527622"/>
                  <a:pt x="2868265" y="2656819"/>
                  <a:pt x="2870168" y="2870168"/>
                </a:cubicBezTo>
                <a:cubicBezTo>
                  <a:pt x="2685373" y="2893977"/>
                  <a:pt x="2441548" y="2884464"/>
                  <a:pt x="2324836" y="2870168"/>
                </a:cubicBezTo>
                <a:cubicBezTo>
                  <a:pt x="2208124" y="2855872"/>
                  <a:pt x="2027133" y="2858485"/>
                  <a:pt x="1779504" y="2870168"/>
                </a:cubicBezTo>
                <a:cubicBezTo>
                  <a:pt x="1531875" y="2881851"/>
                  <a:pt x="1373552" y="2884564"/>
                  <a:pt x="1148067" y="2870168"/>
                </a:cubicBezTo>
                <a:cubicBezTo>
                  <a:pt x="922582" y="2855772"/>
                  <a:pt x="818901" y="2875248"/>
                  <a:pt x="574034" y="2870168"/>
                </a:cubicBezTo>
                <a:cubicBezTo>
                  <a:pt x="329167" y="2865088"/>
                  <a:pt x="154719" y="2893959"/>
                  <a:pt x="0" y="2870168"/>
                </a:cubicBezTo>
                <a:cubicBezTo>
                  <a:pt x="-4827" y="2702888"/>
                  <a:pt x="-5328" y="2473870"/>
                  <a:pt x="0" y="2267433"/>
                </a:cubicBezTo>
                <a:cubicBezTo>
                  <a:pt x="5328" y="2060996"/>
                  <a:pt x="16822" y="1938988"/>
                  <a:pt x="0" y="1693399"/>
                </a:cubicBezTo>
                <a:cubicBezTo>
                  <a:pt x="-16822" y="1447810"/>
                  <a:pt x="-6918" y="1264161"/>
                  <a:pt x="0" y="1061962"/>
                </a:cubicBezTo>
                <a:cubicBezTo>
                  <a:pt x="6918" y="859763"/>
                  <a:pt x="-45131" y="317711"/>
                  <a:pt x="0" y="0"/>
                </a:cubicBezTo>
                <a:close/>
              </a:path>
              <a:path w="2870168" h="2870168" stroke="0" extrusionOk="0">
                <a:moveTo>
                  <a:pt x="0" y="0"/>
                </a:moveTo>
                <a:cubicBezTo>
                  <a:pt x="150774" y="16278"/>
                  <a:pt x="364895" y="-21572"/>
                  <a:pt x="574034" y="0"/>
                </a:cubicBezTo>
                <a:cubicBezTo>
                  <a:pt x="783173" y="21572"/>
                  <a:pt x="941043" y="-18458"/>
                  <a:pt x="1061962" y="0"/>
                </a:cubicBezTo>
                <a:cubicBezTo>
                  <a:pt x="1182881" y="18458"/>
                  <a:pt x="1442617" y="-6191"/>
                  <a:pt x="1578592" y="0"/>
                </a:cubicBezTo>
                <a:cubicBezTo>
                  <a:pt x="1714567" y="6191"/>
                  <a:pt x="1933206" y="-24681"/>
                  <a:pt x="2181328" y="0"/>
                </a:cubicBezTo>
                <a:cubicBezTo>
                  <a:pt x="2429450" y="24681"/>
                  <a:pt x="2531353" y="-8217"/>
                  <a:pt x="2870168" y="0"/>
                </a:cubicBezTo>
                <a:cubicBezTo>
                  <a:pt x="2852230" y="280688"/>
                  <a:pt x="2848674" y="488323"/>
                  <a:pt x="2870168" y="631437"/>
                </a:cubicBezTo>
                <a:cubicBezTo>
                  <a:pt x="2891662" y="774551"/>
                  <a:pt x="2850888" y="963364"/>
                  <a:pt x="2870168" y="1205471"/>
                </a:cubicBezTo>
                <a:cubicBezTo>
                  <a:pt x="2889448" y="1447578"/>
                  <a:pt x="2878973" y="1601004"/>
                  <a:pt x="2870168" y="1722101"/>
                </a:cubicBezTo>
                <a:cubicBezTo>
                  <a:pt x="2861364" y="1843198"/>
                  <a:pt x="2857414" y="2166689"/>
                  <a:pt x="2870168" y="2353538"/>
                </a:cubicBezTo>
                <a:cubicBezTo>
                  <a:pt x="2882922" y="2540387"/>
                  <a:pt x="2844665" y="2612209"/>
                  <a:pt x="2870168" y="2870168"/>
                </a:cubicBezTo>
                <a:cubicBezTo>
                  <a:pt x="2708784" y="2873701"/>
                  <a:pt x="2552144" y="2863832"/>
                  <a:pt x="2353538" y="2870168"/>
                </a:cubicBezTo>
                <a:cubicBezTo>
                  <a:pt x="2154932" y="2876505"/>
                  <a:pt x="1964472" y="2889678"/>
                  <a:pt x="1750802" y="2870168"/>
                </a:cubicBezTo>
                <a:cubicBezTo>
                  <a:pt x="1537132" y="2850658"/>
                  <a:pt x="1338268" y="2872139"/>
                  <a:pt x="1119366" y="2870168"/>
                </a:cubicBezTo>
                <a:cubicBezTo>
                  <a:pt x="900464" y="2868197"/>
                  <a:pt x="828693" y="2892086"/>
                  <a:pt x="574034" y="2870168"/>
                </a:cubicBezTo>
                <a:cubicBezTo>
                  <a:pt x="319375" y="2848250"/>
                  <a:pt x="269427" y="2877945"/>
                  <a:pt x="0" y="2870168"/>
                </a:cubicBezTo>
                <a:cubicBezTo>
                  <a:pt x="-18827" y="2703320"/>
                  <a:pt x="4728" y="2555792"/>
                  <a:pt x="0" y="2382239"/>
                </a:cubicBezTo>
                <a:cubicBezTo>
                  <a:pt x="-4728" y="2208686"/>
                  <a:pt x="24048" y="1951821"/>
                  <a:pt x="0" y="1836908"/>
                </a:cubicBezTo>
                <a:cubicBezTo>
                  <a:pt x="-24048" y="1721995"/>
                  <a:pt x="-29314" y="1396855"/>
                  <a:pt x="0" y="1234172"/>
                </a:cubicBezTo>
                <a:cubicBezTo>
                  <a:pt x="29314" y="1071489"/>
                  <a:pt x="-15662" y="827546"/>
                  <a:pt x="0" y="717542"/>
                </a:cubicBezTo>
                <a:cubicBezTo>
                  <a:pt x="15662" y="607538"/>
                  <a:pt x="21133" y="180924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83175801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21" name="Рисунок 20" descr="Палатка со сплошной заливкой">
            <a:extLst>
              <a:ext uri="{FF2B5EF4-FFF2-40B4-BE49-F238E27FC236}">
                <a16:creationId xmlns:a16="http://schemas.microsoft.com/office/drawing/2014/main" id="{9A008A36-63A1-48FB-A484-A77CF01612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2520" y="54836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84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5A8B62-C103-4ABF-BAE7-3BC57DDEEB4C}"/>
              </a:ext>
            </a:extLst>
          </p:cNvPr>
          <p:cNvSpPr txBox="1"/>
          <p:nvPr/>
        </p:nvSpPr>
        <p:spPr>
          <a:xfrm>
            <a:off x="434340" y="287358"/>
            <a:ext cx="7345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ДИЗАЙН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2AFE276-71A8-4EF1-97C6-EC35A41528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8380" y="795189"/>
            <a:ext cx="5379720" cy="302609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E2A47C-9468-4ABA-AD69-B01F0BEDF5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" y="1590379"/>
            <a:ext cx="5379720" cy="302609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12D598-F09C-45B0-BC1D-B6C9AE384E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3240" y="3645279"/>
            <a:ext cx="5044440" cy="28374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7DF9D4-6143-45E7-A470-27F76BFDD7A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8173" y="4063661"/>
            <a:ext cx="4280747" cy="240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4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438ADD37-349B-4DD3-B27B-BB46142387A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7" y="914992"/>
            <a:ext cx="9100530" cy="571440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9143996" y="5730240"/>
            <a:ext cx="3048003" cy="1106397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701040" cy="707754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10820E-C39E-446F-B6F0-D5AC91412AB4}"/>
              </a:ext>
            </a:extLst>
          </p:cNvPr>
          <p:cNvSpPr txBox="1"/>
          <p:nvPr/>
        </p:nvSpPr>
        <p:spPr>
          <a:xfrm>
            <a:off x="982980" y="103487"/>
            <a:ext cx="10226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ПЛАН-СХЕМА ПОСТРОЕНИЯ РППС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802B284-8269-4A21-BBA3-27C6A8C0BCFA}"/>
              </a:ext>
            </a:extLst>
          </p:cNvPr>
          <p:cNvCxnSpPr>
            <a:cxnSpLocks/>
          </p:cNvCxnSpPr>
          <p:nvPr/>
        </p:nvCxnSpPr>
        <p:spPr>
          <a:xfrm>
            <a:off x="9037320" y="2536448"/>
            <a:ext cx="0" cy="1913632"/>
          </a:xfrm>
          <a:prstGeom prst="line">
            <a:avLst/>
          </a:prstGeom>
          <a:ln w="57150">
            <a:solidFill>
              <a:srgbClr val="3857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9FCDFFC-E8C6-4CF5-8375-1071A6728943}"/>
              </a:ext>
            </a:extLst>
          </p:cNvPr>
          <p:cNvSpPr txBox="1"/>
          <p:nvPr/>
        </p:nvSpPr>
        <p:spPr>
          <a:xfrm>
            <a:off x="9555482" y="2536448"/>
            <a:ext cx="242315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ЗАКРЕПЛЁННОЕ ОБОРУДОВАНИЕ</a:t>
            </a: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МОБИЛЬНОЕ ОБОРУДОВАНИЕ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26F5FE80-BCF4-49E8-AF3B-0C6E6774C1B8}"/>
              </a:ext>
            </a:extLst>
          </p:cNvPr>
          <p:cNvSpPr/>
          <p:nvPr/>
        </p:nvSpPr>
        <p:spPr>
          <a:xfrm>
            <a:off x="9144000" y="2773680"/>
            <a:ext cx="411478" cy="335280"/>
          </a:xfrm>
          <a:custGeom>
            <a:avLst/>
            <a:gdLst>
              <a:gd name="connsiteX0" fmla="*/ 0 w 411478"/>
              <a:gd name="connsiteY0" fmla="*/ 55881 h 335280"/>
              <a:gd name="connsiteX1" fmla="*/ 55881 w 411478"/>
              <a:gd name="connsiteY1" fmla="*/ 0 h 335280"/>
              <a:gd name="connsiteX2" fmla="*/ 355597 w 411478"/>
              <a:gd name="connsiteY2" fmla="*/ 0 h 335280"/>
              <a:gd name="connsiteX3" fmla="*/ 411478 w 411478"/>
              <a:gd name="connsiteY3" fmla="*/ 55881 h 335280"/>
              <a:gd name="connsiteX4" fmla="*/ 411478 w 411478"/>
              <a:gd name="connsiteY4" fmla="*/ 279399 h 335280"/>
              <a:gd name="connsiteX5" fmla="*/ 355597 w 411478"/>
              <a:gd name="connsiteY5" fmla="*/ 335280 h 335280"/>
              <a:gd name="connsiteX6" fmla="*/ 55881 w 411478"/>
              <a:gd name="connsiteY6" fmla="*/ 335280 h 335280"/>
              <a:gd name="connsiteX7" fmla="*/ 0 w 411478"/>
              <a:gd name="connsiteY7" fmla="*/ 279399 h 335280"/>
              <a:gd name="connsiteX8" fmla="*/ 0 w 411478"/>
              <a:gd name="connsiteY8" fmla="*/ 55881 h 33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1478" h="335280" fill="none" extrusionOk="0">
                <a:moveTo>
                  <a:pt x="0" y="55881"/>
                </a:moveTo>
                <a:cubicBezTo>
                  <a:pt x="-43" y="28891"/>
                  <a:pt x="23257" y="-3981"/>
                  <a:pt x="55881" y="0"/>
                </a:cubicBezTo>
                <a:cubicBezTo>
                  <a:pt x="156137" y="-32063"/>
                  <a:pt x="255088" y="17373"/>
                  <a:pt x="355597" y="0"/>
                </a:cubicBezTo>
                <a:cubicBezTo>
                  <a:pt x="387281" y="1141"/>
                  <a:pt x="415224" y="26641"/>
                  <a:pt x="411478" y="55881"/>
                </a:cubicBezTo>
                <a:cubicBezTo>
                  <a:pt x="417544" y="101576"/>
                  <a:pt x="408037" y="184170"/>
                  <a:pt x="411478" y="279399"/>
                </a:cubicBezTo>
                <a:cubicBezTo>
                  <a:pt x="405774" y="303130"/>
                  <a:pt x="380389" y="337527"/>
                  <a:pt x="355597" y="335280"/>
                </a:cubicBezTo>
                <a:cubicBezTo>
                  <a:pt x="284622" y="340797"/>
                  <a:pt x="198666" y="300353"/>
                  <a:pt x="55881" y="335280"/>
                </a:cubicBezTo>
                <a:cubicBezTo>
                  <a:pt x="31604" y="331670"/>
                  <a:pt x="1172" y="309780"/>
                  <a:pt x="0" y="279399"/>
                </a:cubicBezTo>
                <a:cubicBezTo>
                  <a:pt x="-20310" y="234109"/>
                  <a:pt x="24431" y="164650"/>
                  <a:pt x="0" y="55881"/>
                </a:cubicBezTo>
                <a:close/>
              </a:path>
              <a:path w="411478" h="335280" stroke="0" extrusionOk="0">
                <a:moveTo>
                  <a:pt x="0" y="55881"/>
                </a:moveTo>
                <a:cubicBezTo>
                  <a:pt x="-1251" y="22226"/>
                  <a:pt x="25262" y="-1849"/>
                  <a:pt x="55881" y="0"/>
                </a:cubicBezTo>
                <a:cubicBezTo>
                  <a:pt x="124661" y="-27989"/>
                  <a:pt x="232349" y="27952"/>
                  <a:pt x="355597" y="0"/>
                </a:cubicBezTo>
                <a:cubicBezTo>
                  <a:pt x="383669" y="-4653"/>
                  <a:pt x="405234" y="23218"/>
                  <a:pt x="411478" y="55881"/>
                </a:cubicBezTo>
                <a:cubicBezTo>
                  <a:pt x="417844" y="145084"/>
                  <a:pt x="399093" y="196239"/>
                  <a:pt x="411478" y="279399"/>
                </a:cubicBezTo>
                <a:cubicBezTo>
                  <a:pt x="412215" y="301136"/>
                  <a:pt x="383152" y="339890"/>
                  <a:pt x="355597" y="335280"/>
                </a:cubicBezTo>
                <a:cubicBezTo>
                  <a:pt x="234111" y="364673"/>
                  <a:pt x="176606" y="311170"/>
                  <a:pt x="55881" y="335280"/>
                </a:cubicBezTo>
                <a:cubicBezTo>
                  <a:pt x="25161" y="333701"/>
                  <a:pt x="-1832" y="308256"/>
                  <a:pt x="0" y="279399"/>
                </a:cubicBezTo>
                <a:cubicBezTo>
                  <a:pt x="-6949" y="231426"/>
                  <a:pt x="11811" y="132525"/>
                  <a:pt x="0" y="55881"/>
                </a:cubicBezTo>
                <a:close/>
              </a:path>
            </a:pathLst>
          </a:custGeom>
          <a:solidFill>
            <a:srgbClr val="3C3837"/>
          </a:solidFill>
          <a:ln w="19050">
            <a:solidFill>
              <a:schemeClr val="tx2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78120031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0E38E4E8-C616-4A09-8FFE-D93C6364E415}"/>
              </a:ext>
            </a:extLst>
          </p:cNvPr>
          <p:cNvSpPr/>
          <p:nvPr/>
        </p:nvSpPr>
        <p:spPr>
          <a:xfrm>
            <a:off x="9144000" y="3753158"/>
            <a:ext cx="411478" cy="335280"/>
          </a:xfrm>
          <a:custGeom>
            <a:avLst/>
            <a:gdLst>
              <a:gd name="connsiteX0" fmla="*/ 0 w 411478"/>
              <a:gd name="connsiteY0" fmla="*/ 55881 h 335280"/>
              <a:gd name="connsiteX1" fmla="*/ 55881 w 411478"/>
              <a:gd name="connsiteY1" fmla="*/ 0 h 335280"/>
              <a:gd name="connsiteX2" fmla="*/ 355597 w 411478"/>
              <a:gd name="connsiteY2" fmla="*/ 0 h 335280"/>
              <a:gd name="connsiteX3" fmla="*/ 411478 w 411478"/>
              <a:gd name="connsiteY3" fmla="*/ 55881 h 335280"/>
              <a:gd name="connsiteX4" fmla="*/ 411478 w 411478"/>
              <a:gd name="connsiteY4" fmla="*/ 279399 h 335280"/>
              <a:gd name="connsiteX5" fmla="*/ 355597 w 411478"/>
              <a:gd name="connsiteY5" fmla="*/ 335280 h 335280"/>
              <a:gd name="connsiteX6" fmla="*/ 55881 w 411478"/>
              <a:gd name="connsiteY6" fmla="*/ 335280 h 335280"/>
              <a:gd name="connsiteX7" fmla="*/ 0 w 411478"/>
              <a:gd name="connsiteY7" fmla="*/ 279399 h 335280"/>
              <a:gd name="connsiteX8" fmla="*/ 0 w 411478"/>
              <a:gd name="connsiteY8" fmla="*/ 55881 h 33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1478" h="335280" fill="none" extrusionOk="0">
                <a:moveTo>
                  <a:pt x="0" y="55881"/>
                </a:moveTo>
                <a:cubicBezTo>
                  <a:pt x="-43" y="28891"/>
                  <a:pt x="23257" y="-3981"/>
                  <a:pt x="55881" y="0"/>
                </a:cubicBezTo>
                <a:cubicBezTo>
                  <a:pt x="156137" y="-32063"/>
                  <a:pt x="255088" y="17373"/>
                  <a:pt x="355597" y="0"/>
                </a:cubicBezTo>
                <a:cubicBezTo>
                  <a:pt x="387281" y="1141"/>
                  <a:pt x="415224" y="26641"/>
                  <a:pt x="411478" y="55881"/>
                </a:cubicBezTo>
                <a:cubicBezTo>
                  <a:pt x="417544" y="101576"/>
                  <a:pt x="408037" y="184170"/>
                  <a:pt x="411478" y="279399"/>
                </a:cubicBezTo>
                <a:cubicBezTo>
                  <a:pt x="405774" y="303130"/>
                  <a:pt x="380389" y="337527"/>
                  <a:pt x="355597" y="335280"/>
                </a:cubicBezTo>
                <a:cubicBezTo>
                  <a:pt x="284622" y="340797"/>
                  <a:pt x="198666" y="300353"/>
                  <a:pt x="55881" y="335280"/>
                </a:cubicBezTo>
                <a:cubicBezTo>
                  <a:pt x="31604" y="331670"/>
                  <a:pt x="1172" y="309780"/>
                  <a:pt x="0" y="279399"/>
                </a:cubicBezTo>
                <a:cubicBezTo>
                  <a:pt x="-20310" y="234109"/>
                  <a:pt x="24431" y="164650"/>
                  <a:pt x="0" y="55881"/>
                </a:cubicBezTo>
                <a:close/>
              </a:path>
              <a:path w="411478" h="335280" stroke="0" extrusionOk="0">
                <a:moveTo>
                  <a:pt x="0" y="55881"/>
                </a:moveTo>
                <a:cubicBezTo>
                  <a:pt x="-1251" y="22226"/>
                  <a:pt x="25262" y="-1849"/>
                  <a:pt x="55881" y="0"/>
                </a:cubicBezTo>
                <a:cubicBezTo>
                  <a:pt x="124661" y="-27989"/>
                  <a:pt x="232349" y="27952"/>
                  <a:pt x="355597" y="0"/>
                </a:cubicBezTo>
                <a:cubicBezTo>
                  <a:pt x="383669" y="-4653"/>
                  <a:pt x="405234" y="23218"/>
                  <a:pt x="411478" y="55881"/>
                </a:cubicBezTo>
                <a:cubicBezTo>
                  <a:pt x="417844" y="145084"/>
                  <a:pt x="399093" y="196239"/>
                  <a:pt x="411478" y="279399"/>
                </a:cubicBezTo>
                <a:cubicBezTo>
                  <a:pt x="412215" y="301136"/>
                  <a:pt x="383152" y="339890"/>
                  <a:pt x="355597" y="335280"/>
                </a:cubicBezTo>
                <a:cubicBezTo>
                  <a:pt x="234111" y="364673"/>
                  <a:pt x="176606" y="311170"/>
                  <a:pt x="55881" y="335280"/>
                </a:cubicBezTo>
                <a:cubicBezTo>
                  <a:pt x="25161" y="333701"/>
                  <a:pt x="-1832" y="308256"/>
                  <a:pt x="0" y="279399"/>
                </a:cubicBezTo>
                <a:cubicBezTo>
                  <a:pt x="-6949" y="231426"/>
                  <a:pt x="11811" y="132525"/>
                  <a:pt x="0" y="55881"/>
                </a:cubicBezTo>
                <a:close/>
              </a:path>
            </a:pathLst>
          </a:custGeom>
          <a:solidFill>
            <a:srgbClr val="767070"/>
          </a:solidFill>
          <a:ln w="19050">
            <a:solidFill>
              <a:schemeClr val="tx2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78120031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Диван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00EF1D97-B6F3-4476-ACBC-9CE905A235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6341" y="3813759"/>
            <a:ext cx="662939" cy="662939"/>
          </a:xfrm>
          <a:prstGeom prst="rect">
            <a:avLst/>
          </a:prstGeom>
        </p:spPr>
      </p:pic>
      <p:pic>
        <p:nvPicPr>
          <p:cNvPr id="17" name="Рисунок 16" descr="Палатка со сплошной заливкой">
            <a:hlinkClick r:id="rId6" action="ppaction://hlinksldjump"/>
            <a:extLst>
              <a:ext uri="{FF2B5EF4-FFF2-40B4-BE49-F238E27FC236}">
                <a16:creationId xmlns:a16="http://schemas.microsoft.com/office/drawing/2014/main" id="{768F39B9-0302-4952-B8AF-6DAD743537E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78880" y="2384611"/>
            <a:ext cx="470249" cy="470249"/>
          </a:xfrm>
          <a:prstGeom prst="rect">
            <a:avLst/>
          </a:prstGeom>
        </p:spPr>
      </p:pic>
      <p:pic>
        <p:nvPicPr>
          <p:cNvPr id="18" name="Рисунок 17" descr="Палатка со сплошной заливкой">
            <a:hlinkClick r:id="rId6" action="ppaction://hlinksldjump"/>
            <a:extLst>
              <a:ext uri="{FF2B5EF4-FFF2-40B4-BE49-F238E27FC236}">
                <a16:creationId xmlns:a16="http://schemas.microsoft.com/office/drawing/2014/main" id="{A84B6D6A-575E-42FC-BCA9-2AFCF39D36E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70520" y="6084870"/>
            <a:ext cx="470249" cy="470249"/>
          </a:xfrm>
          <a:prstGeom prst="rect">
            <a:avLst/>
          </a:prstGeom>
        </p:spPr>
      </p:pic>
      <p:pic>
        <p:nvPicPr>
          <p:cNvPr id="19" name="Рисунок 18" descr="Драма со сплошной заливкой">
            <a:hlinkClick r:id="rId9" action="ppaction://hlinksldjump"/>
            <a:extLst>
              <a:ext uri="{FF2B5EF4-FFF2-40B4-BE49-F238E27FC236}">
                <a16:creationId xmlns:a16="http://schemas.microsoft.com/office/drawing/2014/main" id="{E11C7ED6-D911-4908-A3ED-BB0F2C92678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3390" y="5413418"/>
            <a:ext cx="529590" cy="529590"/>
          </a:xfrm>
          <a:prstGeom prst="rect">
            <a:avLst/>
          </a:prstGeom>
        </p:spPr>
      </p:pic>
      <p:pic>
        <p:nvPicPr>
          <p:cNvPr id="20" name="Рисунок 19" descr="Йога со сплошной заливкой">
            <a:hlinkClick r:id="rId12" action="ppaction://hlinksldjump"/>
            <a:extLst>
              <a:ext uri="{FF2B5EF4-FFF2-40B4-BE49-F238E27FC236}">
                <a16:creationId xmlns:a16="http://schemas.microsoft.com/office/drawing/2014/main" id="{C447A15F-5B11-4657-8A46-B24B4E81CBC6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58004" y="4145228"/>
            <a:ext cx="388260" cy="388260"/>
          </a:xfrm>
          <a:prstGeom prst="rect">
            <a:avLst/>
          </a:prstGeom>
        </p:spPr>
      </p:pic>
      <p:pic>
        <p:nvPicPr>
          <p:cNvPr id="21" name="Рисунок 20" descr="Такси со сплошной заливкой">
            <a:hlinkClick r:id="rId15" action="ppaction://hlinksldjump"/>
            <a:extLst>
              <a:ext uri="{FF2B5EF4-FFF2-40B4-BE49-F238E27FC236}">
                <a16:creationId xmlns:a16="http://schemas.microsoft.com/office/drawing/2014/main" id="{EBD02FAD-4E46-44BF-AB25-163CBE1ECF08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346264" y="2304623"/>
            <a:ext cx="550237" cy="550237"/>
          </a:xfrm>
          <a:prstGeom prst="rect">
            <a:avLst/>
          </a:prstGeom>
        </p:spPr>
      </p:pic>
      <p:pic>
        <p:nvPicPr>
          <p:cNvPr id="22" name="Рисунок 21" descr="Киоск со сплошной заливкой">
            <a:hlinkClick r:id="rId18" action="ppaction://hlinksldjump"/>
            <a:extLst>
              <a:ext uri="{FF2B5EF4-FFF2-40B4-BE49-F238E27FC236}">
                <a16:creationId xmlns:a16="http://schemas.microsoft.com/office/drawing/2014/main" id="{72B9A8A9-94D4-4170-AFAA-ACDC5D7AB869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566404" y="5678213"/>
            <a:ext cx="529590" cy="529590"/>
          </a:xfrm>
          <a:prstGeom prst="rect">
            <a:avLst/>
          </a:prstGeom>
        </p:spPr>
      </p:pic>
      <p:pic>
        <p:nvPicPr>
          <p:cNvPr id="23" name="Рисунок 22" descr="Кость домино со сплошной заливкой">
            <a:hlinkClick r:id="rId21" action="ppaction://hlinksldjump"/>
            <a:extLst>
              <a:ext uri="{FF2B5EF4-FFF2-40B4-BE49-F238E27FC236}">
                <a16:creationId xmlns:a16="http://schemas.microsoft.com/office/drawing/2014/main" id="{7E86471F-287E-426D-9295-09227B9CBD9B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939128">
            <a:off x="2736539" y="2435097"/>
            <a:ext cx="458704" cy="458704"/>
          </a:xfrm>
          <a:prstGeom prst="rect">
            <a:avLst/>
          </a:prstGeom>
        </p:spPr>
      </p:pic>
      <p:pic>
        <p:nvPicPr>
          <p:cNvPr id="24" name="Рисунок 23" descr="Печатная машинка со сплошной заливкой">
            <a:hlinkClick r:id="rId24" action="ppaction://hlinksldjump"/>
            <a:extLst>
              <a:ext uri="{FF2B5EF4-FFF2-40B4-BE49-F238E27FC236}">
                <a16:creationId xmlns:a16="http://schemas.microsoft.com/office/drawing/2014/main" id="{8AD0006E-4C05-4614-BD69-62A4DFED1F33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91505" y="2316233"/>
            <a:ext cx="533647" cy="533647"/>
          </a:xfrm>
          <a:prstGeom prst="rect">
            <a:avLst/>
          </a:prstGeom>
        </p:spPr>
      </p:pic>
      <p:pic>
        <p:nvPicPr>
          <p:cNvPr id="25" name="Рисунок 24" descr="Строитель, парень, мужской со сплошной заливкой">
            <a:hlinkClick r:id="rId27" action="ppaction://hlinksldjump"/>
            <a:extLst>
              <a:ext uri="{FF2B5EF4-FFF2-40B4-BE49-F238E27FC236}">
                <a16:creationId xmlns:a16="http://schemas.microsoft.com/office/drawing/2014/main" id="{D82CE5B3-D8BB-4B59-81FC-0E0EA2E77BC6}"/>
              </a:ext>
            </a:extLst>
          </p:cNvPr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087913" y="4450080"/>
            <a:ext cx="560070" cy="560070"/>
          </a:xfrm>
          <a:prstGeom prst="rect">
            <a:avLst/>
          </a:prstGeom>
        </p:spPr>
      </p:pic>
      <p:pic>
        <p:nvPicPr>
          <p:cNvPr id="26" name="Рисунок 25" descr="Лампочка и шестеренка со сплошной заливкой">
            <a:hlinkClick r:id="rId30" action="ppaction://hlinksldjump"/>
            <a:extLst>
              <a:ext uri="{FF2B5EF4-FFF2-40B4-BE49-F238E27FC236}">
                <a16:creationId xmlns:a16="http://schemas.microsoft.com/office/drawing/2014/main" id="{D2E3B731-58E6-483B-9697-266B5AA6604A}"/>
              </a:ext>
            </a:extLst>
          </p:cNvPr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7647983" y="1666352"/>
            <a:ext cx="470249" cy="47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452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DA59C1-73A6-4E5E-91A6-5F6D1B6AF1AF}"/>
              </a:ext>
            </a:extLst>
          </p:cNvPr>
          <p:cNvSpPr txBox="1"/>
          <p:nvPr/>
        </p:nvSpPr>
        <p:spPr>
          <a:xfrm>
            <a:off x="1066800" y="2067392"/>
            <a:ext cx="1005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12474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96882B-EDE9-4C0D-9B40-4834165BE237}"/>
              </a:ext>
            </a:extLst>
          </p:cNvPr>
          <p:cNvSpPr txBox="1"/>
          <p:nvPr/>
        </p:nvSpPr>
        <p:spPr>
          <a:xfrm>
            <a:off x="1474470" y="409863"/>
            <a:ext cx="47701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r"/>
            <a:r>
              <a:rPr lang="ru-RU" sz="50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УСЛОВИЯ</a:t>
            </a:r>
            <a:br>
              <a:rPr lang="ru-RU" sz="50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0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ИГРОВОЙ СРЕДЫ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3AF882A-AD01-4C8A-9568-51937AA3FB74}"/>
              </a:ext>
            </a:extLst>
          </p:cNvPr>
          <p:cNvSpPr/>
          <p:nvPr/>
        </p:nvSpPr>
        <p:spPr>
          <a:xfrm>
            <a:off x="7158990" y="1169877"/>
            <a:ext cx="3463290" cy="853440"/>
          </a:xfrm>
          <a:prstGeom prst="roundRect">
            <a:avLst/>
          </a:prstGeom>
          <a:solidFill>
            <a:srgbClr val="385723"/>
          </a:solidFill>
          <a:ln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1688795422">
                  <a:custGeom>
                    <a:avLst/>
                    <a:gdLst>
                      <a:gd name="connsiteX0" fmla="*/ 0 w 3642360"/>
                      <a:gd name="connsiteY0" fmla="*/ 142243 h 853440"/>
                      <a:gd name="connsiteX1" fmla="*/ 142243 w 3642360"/>
                      <a:gd name="connsiteY1" fmla="*/ 0 h 853440"/>
                      <a:gd name="connsiteX2" fmla="*/ 746660 w 3642360"/>
                      <a:gd name="connsiteY2" fmla="*/ 0 h 853440"/>
                      <a:gd name="connsiteX3" fmla="*/ 1317499 w 3642360"/>
                      <a:gd name="connsiteY3" fmla="*/ 0 h 853440"/>
                      <a:gd name="connsiteX4" fmla="*/ 1989074 w 3642360"/>
                      <a:gd name="connsiteY4" fmla="*/ 0 h 853440"/>
                      <a:gd name="connsiteX5" fmla="*/ 2627070 w 3642360"/>
                      <a:gd name="connsiteY5" fmla="*/ 0 h 853440"/>
                      <a:gd name="connsiteX6" fmla="*/ 3500117 w 3642360"/>
                      <a:gd name="connsiteY6" fmla="*/ 0 h 853440"/>
                      <a:gd name="connsiteX7" fmla="*/ 3642360 w 3642360"/>
                      <a:gd name="connsiteY7" fmla="*/ 142243 h 853440"/>
                      <a:gd name="connsiteX8" fmla="*/ 3642360 w 3642360"/>
                      <a:gd name="connsiteY8" fmla="*/ 711197 h 853440"/>
                      <a:gd name="connsiteX9" fmla="*/ 3500117 w 3642360"/>
                      <a:gd name="connsiteY9" fmla="*/ 853440 h 853440"/>
                      <a:gd name="connsiteX10" fmla="*/ 2929278 w 3642360"/>
                      <a:gd name="connsiteY10" fmla="*/ 853440 h 853440"/>
                      <a:gd name="connsiteX11" fmla="*/ 2291282 w 3642360"/>
                      <a:gd name="connsiteY11" fmla="*/ 853440 h 853440"/>
                      <a:gd name="connsiteX12" fmla="*/ 1552550 w 3642360"/>
                      <a:gd name="connsiteY12" fmla="*/ 853440 h 853440"/>
                      <a:gd name="connsiteX13" fmla="*/ 880975 w 3642360"/>
                      <a:gd name="connsiteY13" fmla="*/ 853440 h 853440"/>
                      <a:gd name="connsiteX14" fmla="*/ 142243 w 3642360"/>
                      <a:gd name="connsiteY14" fmla="*/ 853440 h 853440"/>
                      <a:gd name="connsiteX15" fmla="*/ 0 w 3642360"/>
                      <a:gd name="connsiteY15" fmla="*/ 711197 h 853440"/>
                      <a:gd name="connsiteX16" fmla="*/ 0 w 3642360"/>
                      <a:gd name="connsiteY16" fmla="*/ 142243 h 853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642360" h="853440" fill="none" extrusionOk="0">
                        <a:moveTo>
                          <a:pt x="0" y="142243"/>
                        </a:moveTo>
                        <a:cubicBezTo>
                          <a:pt x="-2130" y="63030"/>
                          <a:pt x="51914" y="5350"/>
                          <a:pt x="142243" y="0"/>
                        </a:cubicBezTo>
                        <a:cubicBezTo>
                          <a:pt x="371779" y="9493"/>
                          <a:pt x="522993" y="-3776"/>
                          <a:pt x="746660" y="0"/>
                        </a:cubicBezTo>
                        <a:cubicBezTo>
                          <a:pt x="970327" y="3776"/>
                          <a:pt x="1093559" y="4126"/>
                          <a:pt x="1317499" y="0"/>
                        </a:cubicBezTo>
                        <a:cubicBezTo>
                          <a:pt x="1541439" y="-4126"/>
                          <a:pt x="1848022" y="-2408"/>
                          <a:pt x="1989074" y="0"/>
                        </a:cubicBezTo>
                        <a:cubicBezTo>
                          <a:pt x="2130127" y="2408"/>
                          <a:pt x="2414681" y="-25981"/>
                          <a:pt x="2627070" y="0"/>
                        </a:cubicBezTo>
                        <a:cubicBezTo>
                          <a:pt x="2839459" y="25981"/>
                          <a:pt x="3085581" y="3249"/>
                          <a:pt x="3500117" y="0"/>
                        </a:cubicBezTo>
                        <a:cubicBezTo>
                          <a:pt x="3569982" y="-3823"/>
                          <a:pt x="3646961" y="61561"/>
                          <a:pt x="3642360" y="142243"/>
                        </a:cubicBezTo>
                        <a:cubicBezTo>
                          <a:pt x="3619916" y="261692"/>
                          <a:pt x="3624817" y="447476"/>
                          <a:pt x="3642360" y="711197"/>
                        </a:cubicBezTo>
                        <a:cubicBezTo>
                          <a:pt x="3651783" y="792089"/>
                          <a:pt x="3580063" y="837297"/>
                          <a:pt x="3500117" y="853440"/>
                        </a:cubicBezTo>
                        <a:cubicBezTo>
                          <a:pt x="3230485" y="835933"/>
                          <a:pt x="3050065" y="877737"/>
                          <a:pt x="2929278" y="853440"/>
                        </a:cubicBezTo>
                        <a:cubicBezTo>
                          <a:pt x="2808491" y="829143"/>
                          <a:pt x="2488480" y="852996"/>
                          <a:pt x="2291282" y="853440"/>
                        </a:cubicBezTo>
                        <a:cubicBezTo>
                          <a:pt x="2094084" y="853884"/>
                          <a:pt x="1920308" y="851317"/>
                          <a:pt x="1552550" y="853440"/>
                        </a:cubicBezTo>
                        <a:cubicBezTo>
                          <a:pt x="1184792" y="855563"/>
                          <a:pt x="1159888" y="821315"/>
                          <a:pt x="880975" y="853440"/>
                        </a:cubicBezTo>
                        <a:cubicBezTo>
                          <a:pt x="602062" y="885565"/>
                          <a:pt x="419668" y="857428"/>
                          <a:pt x="142243" y="853440"/>
                        </a:cubicBezTo>
                        <a:cubicBezTo>
                          <a:pt x="49004" y="854287"/>
                          <a:pt x="10519" y="804582"/>
                          <a:pt x="0" y="711197"/>
                        </a:cubicBezTo>
                        <a:cubicBezTo>
                          <a:pt x="-9538" y="556494"/>
                          <a:pt x="2239" y="256106"/>
                          <a:pt x="0" y="142243"/>
                        </a:cubicBezTo>
                        <a:close/>
                      </a:path>
                      <a:path w="3642360" h="853440" stroke="0" extrusionOk="0">
                        <a:moveTo>
                          <a:pt x="0" y="142243"/>
                        </a:moveTo>
                        <a:cubicBezTo>
                          <a:pt x="6063" y="77165"/>
                          <a:pt x="59747" y="-1249"/>
                          <a:pt x="142243" y="0"/>
                        </a:cubicBezTo>
                        <a:cubicBezTo>
                          <a:pt x="438160" y="28057"/>
                          <a:pt x="587306" y="-11607"/>
                          <a:pt x="780239" y="0"/>
                        </a:cubicBezTo>
                        <a:cubicBezTo>
                          <a:pt x="973172" y="11607"/>
                          <a:pt x="1177044" y="-30524"/>
                          <a:pt x="1485393" y="0"/>
                        </a:cubicBezTo>
                        <a:cubicBezTo>
                          <a:pt x="1793742" y="30524"/>
                          <a:pt x="1941806" y="28148"/>
                          <a:pt x="2156967" y="0"/>
                        </a:cubicBezTo>
                        <a:cubicBezTo>
                          <a:pt x="2372128" y="-28148"/>
                          <a:pt x="2646151" y="-25126"/>
                          <a:pt x="2895700" y="0"/>
                        </a:cubicBezTo>
                        <a:cubicBezTo>
                          <a:pt x="3145249" y="25126"/>
                          <a:pt x="3345873" y="27571"/>
                          <a:pt x="3500117" y="0"/>
                        </a:cubicBezTo>
                        <a:cubicBezTo>
                          <a:pt x="3561420" y="2844"/>
                          <a:pt x="3648923" y="46504"/>
                          <a:pt x="3642360" y="142243"/>
                        </a:cubicBezTo>
                        <a:cubicBezTo>
                          <a:pt x="3615932" y="360239"/>
                          <a:pt x="3636980" y="429120"/>
                          <a:pt x="3642360" y="711197"/>
                        </a:cubicBezTo>
                        <a:cubicBezTo>
                          <a:pt x="3648750" y="808158"/>
                          <a:pt x="3574052" y="856322"/>
                          <a:pt x="3500117" y="853440"/>
                        </a:cubicBezTo>
                        <a:cubicBezTo>
                          <a:pt x="3289253" y="860167"/>
                          <a:pt x="3086573" y="839238"/>
                          <a:pt x="2862121" y="853440"/>
                        </a:cubicBezTo>
                        <a:cubicBezTo>
                          <a:pt x="2637669" y="867642"/>
                          <a:pt x="2326988" y="850972"/>
                          <a:pt x="2123389" y="853440"/>
                        </a:cubicBezTo>
                        <a:cubicBezTo>
                          <a:pt x="1919790" y="855908"/>
                          <a:pt x="1628701" y="846337"/>
                          <a:pt x="1384656" y="853440"/>
                        </a:cubicBezTo>
                        <a:cubicBezTo>
                          <a:pt x="1140611" y="860543"/>
                          <a:pt x="1008173" y="829652"/>
                          <a:pt x="780239" y="853440"/>
                        </a:cubicBezTo>
                        <a:cubicBezTo>
                          <a:pt x="552305" y="877228"/>
                          <a:pt x="394970" y="824953"/>
                          <a:pt x="142243" y="853440"/>
                        </a:cubicBezTo>
                        <a:cubicBezTo>
                          <a:pt x="65216" y="854964"/>
                          <a:pt x="714" y="783679"/>
                          <a:pt x="0" y="711197"/>
                        </a:cubicBezTo>
                        <a:cubicBezTo>
                          <a:pt x="10270" y="498514"/>
                          <a:pt x="-2858" y="305255"/>
                          <a:pt x="0" y="14224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46BD0B-3B15-4C5A-A487-32722D53D9DB}"/>
              </a:ext>
            </a:extLst>
          </p:cNvPr>
          <p:cNvSpPr txBox="1"/>
          <p:nvPr/>
        </p:nvSpPr>
        <p:spPr>
          <a:xfrm>
            <a:off x="7204710" y="1184192"/>
            <a:ext cx="35128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вероятностные</a:t>
            </a:r>
          </a:p>
        </p:txBody>
      </p:sp>
      <p:pic>
        <p:nvPicPr>
          <p:cNvPr id="7" name="Рисунок 6" descr="Шевроны контур">
            <a:extLst>
              <a:ext uri="{FF2B5EF4-FFF2-40B4-BE49-F238E27FC236}">
                <a16:creationId xmlns:a16="http://schemas.microsoft.com/office/drawing/2014/main" id="{EBAB01A0-3A59-43E2-BEB9-9DC7A11CF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9340" y="1152992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ED4726-606F-4CEE-BF9C-6B99FC5ADE47}"/>
              </a:ext>
            </a:extLst>
          </p:cNvPr>
          <p:cNvSpPr txBox="1"/>
          <p:nvPr/>
        </p:nvSpPr>
        <p:spPr>
          <a:xfrm>
            <a:off x="567690" y="3354417"/>
            <a:ext cx="56769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r"/>
            <a:r>
              <a:rPr lang="ru-RU" sz="50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</a:t>
            </a:r>
            <a:br>
              <a:rPr lang="ru-RU" sz="50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0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ПОСТРОЕНИЯ</a:t>
            </a:r>
            <a:br>
              <a:rPr lang="ru-RU" sz="50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0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ИГРОВОЙ СРЕДЫ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02D836C-A32A-4A2B-B169-6123AA085A5B}"/>
              </a:ext>
            </a:extLst>
          </p:cNvPr>
          <p:cNvSpPr/>
          <p:nvPr/>
        </p:nvSpPr>
        <p:spPr>
          <a:xfrm>
            <a:off x="7158990" y="4493382"/>
            <a:ext cx="2548890" cy="853440"/>
          </a:xfrm>
          <a:prstGeom prst="roundRect">
            <a:avLst/>
          </a:prstGeom>
          <a:solidFill>
            <a:srgbClr val="385723"/>
          </a:solidFill>
          <a:ln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1688795422">
                  <a:custGeom>
                    <a:avLst/>
                    <a:gdLst>
                      <a:gd name="connsiteX0" fmla="*/ 0 w 3642360"/>
                      <a:gd name="connsiteY0" fmla="*/ 142243 h 853440"/>
                      <a:gd name="connsiteX1" fmla="*/ 142243 w 3642360"/>
                      <a:gd name="connsiteY1" fmla="*/ 0 h 853440"/>
                      <a:gd name="connsiteX2" fmla="*/ 746660 w 3642360"/>
                      <a:gd name="connsiteY2" fmla="*/ 0 h 853440"/>
                      <a:gd name="connsiteX3" fmla="*/ 1317499 w 3642360"/>
                      <a:gd name="connsiteY3" fmla="*/ 0 h 853440"/>
                      <a:gd name="connsiteX4" fmla="*/ 1989074 w 3642360"/>
                      <a:gd name="connsiteY4" fmla="*/ 0 h 853440"/>
                      <a:gd name="connsiteX5" fmla="*/ 2627070 w 3642360"/>
                      <a:gd name="connsiteY5" fmla="*/ 0 h 853440"/>
                      <a:gd name="connsiteX6" fmla="*/ 3500117 w 3642360"/>
                      <a:gd name="connsiteY6" fmla="*/ 0 h 853440"/>
                      <a:gd name="connsiteX7" fmla="*/ 3642360 w 3642360"/>
                      <a:gd name="connsiteY7" fmla="*/ 142243 h 853440"/>
                      <a:gd name="connsiteX8" fmla="*/ 3642360 w 3642360"/>
                      <a:gd name="connsiteY8" fmla="*/ 711197 h 853440"/>
                      <a:gd name="connsiteX9" fmla="*/ 3500117 w 3642360"/>
                      <a:gd name="connsiteY9" fmla="*/ 853440 h 853440"/>
                      <a:gd name="connsiteX10" fmla="*/ 2929278 w 3642360"/>
                      <a:gd name="connsiteY10" fmla="*/ 853440 h 853440"/>
                      <a:gd name="connsiteX11" fmla="*/ 2291282 w 3642360"/>
                      <a:gd name="connsiteY11" fmla="*/ 853440 h 853440"/>
                      <a:gd name="connsiteX12" fmla="*/ 1552550 w 3642360"/>
                      <a:gd name="connsiteY12" fmla="*/ 853440 h 853440"/>
                      <a:gd name="connsiteX13" fmla="*/ 880975 w 3642360"/>
                      <a:gd name="connsiteY13" fmla="*/ 853440 h 853440"/>
                      <a:gd name="connsiteX14" fmla="*/ 142243 w 3642360"/>
                      <a:gd name="connsiteY14" fmla="*/ 853440 h 853440"/>
                      <a:gd name="connsiteX15" fmla="*/ 0 w 3642360"/>
                      <a:gd name="connsiteY15" fmla="*/ 711197 h 853440"/>
                      <a:gd name="connsiteX16" fmla="*/ 0 w 3642360"/>
                      <a:gd name="connsiteY16" fmla="*/ 142243 h 853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642360" h="853440" fill="none" extrusionOk="0">
                        <a:moveTo>
                          <a:pt x="0" y="142243"/>
                        </a:moveTo>
                        <a:cubicBezTo>
                          <a:pt x="-2130" y="63030"/>
                          <a:pt x="51914" y="5350"/>
                          <a:pt x="142243" y="0"/>
                        </a:cubicBezTo>
                        <a:cubicBezTo>
                          <a:pt x="371779" y="9493"/>
                          <a:pt x="522993" y="-3776"/>
                          <a:pt x="746660" y="0"/>
                        </a:cubicBezTo>
                        <a:cubicBezTo>
                          <a:pt x="970327" y="3776"/>
                          <a:pt x="1093559" y="4126"/>
                          <a:pt x="1317499" y="0"/>
                        </a:cubicBezTo>
                        <a:cubicBezTo>
                          <a:pt x="1541439" y="-4126"/>
                          <a:pt x="1848022" y="-2408"/>
                          <a:pt x="1989074" y="0"/>
                        </a:cubicBezTo>
                        <a:cubicBezTo>
                          <a:pt x="2130127" y="2408"/>
                          <a:pt x="2414681" y="-25981"/>
                          <a:pt x="2627070" y="0"/>
                        </a:cubicBezTo>
                        <a:cubicBezTo>
                          <a:pt x="2839459" y="25981"/>
                          <a:pt x="3085581" y="3249"/>
                          <a:pt x="3500117" y="0"/>
                        </a:cubicBezTo>
                        <a:cubicBezTo>
                          <a:pt x="3569982" y="-3823"/>
                          <a:pt x="3646961" y="61561"/>
                          <a:pt x="3642360" y="142243"/>
                        </a:cubicBezTo>
                        <a:cubicBezTo>
                          <a:pt x="3619916" y="261692"/>
                          <a:pt x="3624817" y="447476"/>
                          <a:pt x="3642360" y="711197"/>
                        </a:cubicBezTo>
                        <a:cubicBezTo>
                          <a:pt x="3651783" y="792089"/>
                          <a:pt x="3580063" y="837297"/>
                          <a:pt x="3500117" y="853440"/>
                        </a:cubicBezTo>
                        <a:cubicBezTo>
                          <a:pt x="3230485" y="835933"/>
                          <a:pt x="3050065" y="877737"/>
                          <a:pt x="2929278" y="853440"/>
                        </a:cubicBezTo>
                        <a:cubicBezTo>
                          <a:pt x="2808491" y="829143"/>
                          <a:pt x="2488480" y="852996"/>
                          <a:pt x="2291282" y="853440"/>
                        </a:cubicBezTo>
                        <a:cubicBezTo>
                          <a:pt x="2094084" y="853884"/>
                          <a:pt x="1920308" y="851317"/>
                          <a:pt x="1552550" y="853440"/>
                        </a:cubicBezTo>
                        <a:cubicBezTo>
                          <a:pt x="1184792" y="855563"/>
                          <a:pt x="1159888" y="821315"/>
                          <a:pt x="880975" y="853440"/>
                        </a:cubicBezTo>
                        <a:cubicBezTo>
                          <a:pt x="602062" y="885565"/>
                          <a:pt x="419668" y="857428"/>
                          <a:pt x="142243" y="853440"/>
                        </a:cubicBezTo>
                        <a:cubicBezTo>
                          <a:pt x="49004" y="854287"/>
                          <a:pt x="10519" y="804582"/>
                          <a:pt x="0" y="711197"/>
                        </a:cubicBezTo>
                        <a:cubicBezTo>
                          <a:pt x="-9538" y="556494"/>
                          <a:pt x="2239" y="256106"/>
                          <a:pt x="0" y="142243"/>
                        </a:cubicBezTo>
                        <a:close/>
                      </a:path>
                      <a:path w="3642360" h="853440" stroke="0" extrusionOk="0">
                        <a:moveTo>
                          <a:pt x="0" y="142243"/>
                        </a:moveTo>
                        <a:cubicBezTo>
                          <a:pt x="6063" y="77165"/>
                          <a:pt x="59747" y="-1249"/>
                          <a:pt x="142243" y="0"/>
                        </a:cubicBezTo>
                        <a:cubicBezTo>
                          <a:pt x="438160" y="28057"/>
                          <a:pt x="587306" y="-11607"/>
                          <a:pt x="780239" y="0"/>
                        </a:cubicBezTo>
                        <a:cubicBezTo>
                          <a:pt x="973172" y="11607"/>
                          <a:pt x="1177044" y="-30524"/>
                          <a:pt x="1485393" y="0"/>
                        </a:cubicBezTo>
                        <a:cubicBezTo>
                          <a:pt x="1793742" y="30524"/>
                          <a:pt x="1941806" y="28148"/>
                          <a:pt x="2156967" y="0"/>
                        </a:cubicBezTo>
                        <a:cubicBezTo>
                          <a:pt x="2372128" y="-28148"/>
                          <a:pt x="2646151" y="-25126"/>
                          <a:pt x="2895700" y="0"/>
                        </a:cubicBezTo>
                        <a:cubicBezTo>
                          <a:pt x="3145249" y="25126"/>
                          <a:pt x="3345873" y="27571"/>
                          <a:pt x="3500117" y="0"/>
                        </a:cubicBezTo>
                        <a:cubicBezTo>
                          <a:pt x="3561420" y="2844"/>
                          <a:pt x="3648923" y="46504"/>
                          <a:pt x="3642360" y="142243"/>
                        </a:cubicBezTo>
                        <a:cubicBezTo>
                          <a:pt x="3615932" y="360239"/>
                          <a:pt x="3636980" y="429120"/>
                          <a:pt x="3642360" y="711197"/>
                        </a:cubicBezTo>
                        <a:cubicBezTo>
                          <a:pt x="3648750" y="808158"/>
                          <a:pt x="3574052" y="856322"/>
                          <a:pt x="3500117" y="853440"/>
                        </a:cubicBezTo>
                        <a:cubicBezTo>
                          <a:pt x="3289253" y="860167"/>
                          <a:pt x="3086573" y="839238"/>
                          <a:pt x="2862121" y="853440"/>
                        </a:cubicBezTo>
                        <a:cubicBezTo>
                          <a:pt x="2637669" y="867642"/>
                          <a:pt x="2326988" y="850972"/>
                          <a:pt x="2123389" y="853440"/>
                        </a:cubicBezTo>
                        <a:cubicBezTo>
                          <a:pt x="1919790" y="855908"/>
                          <a:pt x="1628701" y="846337"/>
                          <a:pt x="1384656" y="853440"/>
                        </a:cubicBezTo>
                        <a:cubicBezTo>
                          <a:pt x="1140611" y="860543"/>
                          <a:pt x="1008173" y="829652"/>
                          <a:pt x="780239" y="853440"/>
                        </a:cubicBezTo>
                        <a:cubicBezTo>
                          <a:pt x="552305" y="877228"/>
                          <a:pt x="394970" y="824953"/>
                          <a:pt x="142243" y="853440"/>
                        </a:cubicBezTo>
                        <a:cubicBezTo>
                          <a:pt x="65216" y="854964"/>
                          <a:pt x="714" y="783679"/>
                          <a:pt x="0" y="711197"/>
                        </a:cubicBezTo>
                        <a:cubicBezTo>
                          <a:pt x="10270" y="498514"/>
                          <a:pt x="-2858" y="305255"/>
                          <a:pt x="0" y="14224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CA13B0-9656-45A9-A7E8-886DC7B5ADA3}"/>
              </a:ext>
            </a:extLst>
          </p:cNvPr>
          <p:cNvSpPr txBox="1"/>
          <p:nvPr/>
        </p:nvSpPr>
        <p:spPr>
          <a:xfrm>
            <a:off x="7162800" y="4566159"/>
            <a:ext cx="2804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</a:t>
            </a:r>
          </a:p>
        </p:txBody>
      </p:sp>
      <p:pic>
        <p:nvPicPr>
          <p:cNvPr id="13" name="Рисунок 12" descr="Шевроны контур">
            <a:extLst>
              <a:ext uri="{FF2B5EF4-FFF2-40B4-BE49-F238E27FC236}">
                <a16:creationId xmlns:a16="http://schemas.microsoft.com/office/drawing/2014/main" id="{2CE76552-2ABB-4EAB-A549-9B7661351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9340" y="456125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67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6152610"/>
            <a:ext cx="3276600" cy="684027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07D5F7-3CEC-4F3D-8035-D471DB9C9D26}"/>
              </a:ext>
            </a:extLst>
          </p:cNvPr>
          <p:cNvSpPr txBox="1"/>
          <p:nvPr/>
        </p:nvSpPr>
        <p:spPr>
          <a:xfrm>
            <a:off x="2133600" y="620842"/>
            <a:ext cx="10058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ПОСТРОЕНИЯ ИГРОВОЙ СРЕДЫ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68F705-C207-4DF5-8742-A6028CC5721A}"/>
              </a:ext>
            </a:extLst>
          </p:cNvPr>
          <p:cNvSpPr txBox="1"/>
          <p:nvPr/>
        </p:nvSpPr>
        <p:spPr>
          <a:xfrm>
            <a:off x="1066800" y="3301425"/>
            <a:ext cx="3474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насыщенность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46C64B-C3C6-499C-AA19-00425C47337D}"/>
              </a:ext>
            </a:extLst>
          </p:cNvPr>
          <p:cNvSpPr txBox="1"/>
          <p:nvPr/>
        </p:nvSpPr>
        <p:spPr>
          <a:xfrm>
            <a:off x="6004560" y="3320258"/>
            <a:ext cx="5212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полифункциональность</a:t>
            </a:r>
            <a:endParaRPr lang="ru-RU" sz="3200" spc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D3DE8C-24CD-466A-81B9-50E8D3140E95}"/>
              </a:ext>
            </a:extLst>
          </p:cNvPr>
          <p:cNvSpPr txBox="1"/>
          <p:nvPr/>
        </p:nvSpPr>
        <p:spPr>
          <a:xfrm>
            <a:off x="152400" y="5567835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трансформируемость</a:t>
            </a:r>
            <a:endParaRPr lang="ru-RU" sz="3200" spc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3EDB2C-5DD5-433C-9FDA-17E5DF1E6AFD}"/>
              </a:ext>
            </a:extLst>
          </p:cNvPr>
          <p:cNvSpPr txBox="1"/>
          <p:nvPr/>
        </p:nvSpPr>
        <p:spPr>
          <a:xfrm>
            <a:off x="5440680" y="5567835"/>
            <a:ext cx="3474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092EB7-E045-4D00-8D4D-50E10BD87D78}"/>
              </a:ext>
            </a:extLst>
          </p:cNvPr>
          <p:cNvSpPr txBox="1"/>
          <p:nvPr/>
        </p:nvSpPr>
        <p:spPr>
          <a:xfrm>
            <a:off x="8976360" y="5567835"/>
            <a:ext cx="3474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</a:p>
        </p:txBody>
      </p:sp>
      <p:pic>
        <p:nvPicPr>
          <p:cNvPr id="6" name="Рисунок 5" descr="Простые фигуры контур">
            <a:extLst>
              <a:ext uri="{FF2B5EF4-FFF2-40B4-BE49-F238E27FC236}">
                <a16:creationId xmlns:a16="http://schemas.microsoft.com/office/drawing/2014/main" id="{79AF6C33-B083-47D2-BF2D-481E1C9CA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8800" y="2149938"/>
            <a:ext cx="1463040" cy="1463040"/>
          </a:xfrm>
          <a:prstGeom prst="rect">
            <a:avLst/>
          </a:prstGeom>
        </p:spPr>
      </p:pic>
      <p:pic>
        <p:nvPicPr>
          <p:cNvPr id="16" name="Рисунок 15" descr="Цементовоз контур">
            <a:extLst>
              <a:ext uri="{FF2B5EF4-FFF2-40B4-BE49-F238E27FC236}">
                <a16:creationId xmlns:a16="http://schemas.microsoft.com/office/drawing/2014/main" id="{5DAAB178-9AA7-4164-B967-F9618858E7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6880" y="4492348"/>
            <a:ext cx="1345529" cy="1345529"/>
          </a:xfrm>
          <a:prstGeom prst="rect">
            <a:avLst/>
          </a:prstGeom>
        </p:spPr>
      </p:pic>
      <p:pic>
        <p:nvPicPr>
          <p:cNvPr id="20" name="Рисунок 19" descr="Значок &quot;Галочка&quot; контур">
            <a:extLst>
              <a:ext uri="{FF2B5EF4-FFF2-40B4-BE49-F238E27FC236}">
                <a16:creationId xmlns:a16="http://schemas.microsoft.com/office/drawing/2014/main" id="{7D3A360A-E528-4DBD-8AA2-81DB4BE28A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6187" y="4529808"/>
            <a:ext cx="1220081" cy="1220081"/>
          </a:xfrm>
          <a:prstGeom prst="rect">
            <a:avLst/>
          </a:prstGeom>
        </p:spPr>
      </p:pic>
      <p:pic>
        <p:nvPicPr>
          <p:cNvPr id="22" name="Рисунок 21" descr="Язык жестов контур">
            <a:extLst>
              <a:ext uri="{FF2B5EF4-FFF2-40B4-BE49-F238E27FC236}">
                <a16:creationId xmlns:a16="http://schemas.microsoft.com/office/drawing/2014/main" id="{3ED6EA6E-6470-46EA-BA36-2A8ED302E8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56019" y="4404360"/>
            <a:ext cx="1345529" cy="1345529"/>
          </a:xfrm>
          <a:prstGeom prst="rect">
            <a:avLst/>
          </a:prstGeom>
        </p:spPr>
      </p:pic>
      <p:pic>
        <p:nvPicPr>
          <p:cNvPr id="24" name="Рисунок 23" descr="Кукла контур">
            <a:extLst>
              <a:ext uri="{FF2B5EF4-FFF2-40B4-BE49-F238E27FC236}">
                <a16:creationId xmlns:a16="http://schemas.microsoft.com/office/drawing/2014/main" id="{9D1D136C-40D7-437A-8687-7321DC62DE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31071" y="2262011"/>
            <a:ext cx="1230049" cy="123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6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>
            <a:extLst>
              <a:ext uri="{FF2B5EF4-FFF2-40B4-BE49-F238E27FC236}">
                <a16:creationId xmlns:a16="http://schemas.microsoft.com/office/drawing/2014/main" id="{59DE3536-2BFD-4471-B80A-84DA2EC87E62}"/>
              </a:ext>
            </a:extLst>
          </p:cNvPr>
          <p:cNvSpPr/>
          <p:nvPr/>
        </p:nvSpPr>
        <p:spPr>
          <a:xfrm>
            <a:off x="7406640" y="1785261"/>
            <a:ext cx="3169920" cy="2611288"/>
          </a:xfrm>
          <a:custGeom>
            <a:avLst/>
            <a:gdLst>
              <a:gd name="connsiteX0" fmla="*/ 0 w 3169920"/>
              <a:gd name="connsiteY0" fmla="*/ 1305644 h 2611288"/>
              <a:gd name="connsiteX1" fmla="*/ 1584960 w 3169920"/>
              <a:gd name="connsiteY1" fmla="*/ 0 h 2611288"/>
              <a:gd name="connsiteX2" fmla="*/ 3169920 w 3169920"/>
              <a:gd name="connsiteY2" fmla="*/ 1305644 h 2611288"/>
              <a:gd name="connsiteX3" fmla="*/ 1584960 w 3169920"/>
              <a:gd name="connsiteY3" fmla="*/ 2611288 h 2611288"/>
              <a:gd name="connsiteX4" fmla="*/ 0 w 3169920"/>
              <a:gd name="connsiteY4" fmla="*/ 1305644 h 261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9920" h="2611288" fill="none" extrusionOk="0">
                <a:moveTo>
                  <a:pt x="0" y="1305644"/>
                </a:moveTo>
                <a:cubicBezTo>
                  <a:pt x="-75027" y="487808"/>
                  <a:pt x="689887" y="12637"/>
                  <a:pt x="1584960" y="0"/>
                </a:cubicBezTo>
                <a:cubicBezTo>
                  <a:pt x="2430277" y="-81582"/>
                  <a:pt x="3105837" y="411892"/>
                  <a:pt x="3169920" y="1305644"/>
                </a:cubicBezTo>
                <a:cubicBezTo>
                  <a:pt x="3092545" y="1836641"/>
                  <a:pt x="2414098" y="2548847"/>
                  <a:pt x="1584960" y="2611288"/>
                </a:cubicBezTo>
                <a:cubicBezTo>
                  <a:pt x="661071" y="2653804"/>
                  <a:pt x="-53367" y="2083849"/>
                  <a:pt x="0" y="1305644"/>
                </a:cubicBezTo>
                <a:close/>
              </a:path>
              <a:path w="3169920" h="2611288" stroke="0" extrusionOk="0">
                <a:moveTo>
                  <a:pt x="0" y="1305644"/>
                </a:moveTo>
                <a:cubicBezTo>
                  <a:pt x="67019" y="501413"/>
                  <a:pt x="689692" y="-25351"/>
                  <a:pt x="1584960" y="0"/>
                </a:cubicBezTo>
                <a:cubicBezTo>
                  <a:pt x="2471270" y="-37215"/>
                  <a:pt x="3059041" y="605569"/>
                  <a:pt x="3169920" y="1305644"/>
                </a:cubicBezTo>
                <a:cubicBezTo>
                  <a:pt x="3137923" y="1965681"/>
                  <a:pt x="2499947" y="2520513"/>
                  <a:pt x="1584960" y="2611288"/>
                </a:cubicBezTo>
                <a:cubicBezTo>
                  <a:pt x="831513" y="2722374"/>
                  <a:pt x="175291" y="2085492"/>
                  <a:pt x="0" y="1305644"/>
                </a:cubicBezTo>
                <a:close/>
              </a:path>
            </a:pathLst>
          </a:custGeom>
          <a:solidFill>
            <a:schemeClr val="bg1"/>
          </a:solidFill>
          <a:ln w="12700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2910716710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5A8B62-C103-4ABF-BAE7-3BC57DDEEB4C}"/>
              </a:ext>
            </a:extLst>
          </p:cNvPr>
          <p:cNvSpPr txBox="1"/>
          <p:nvPr/>
        </p:nvSpPr>
        <p:spPr>
          <a:xfrm>
            <a:off x="1287780" y="2512398"/>
            <a:ext cx="7345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</a:t>
            </a:r>
          </a:p>
        </p:txBody>
      </p:sp>
      <p:pic>
        <p:nvPicPr>
          <p:cNvPr id="6" name="Рисунок 5" descr="Следы от обуви контур">
            <a:extLst>
              <a:ext uri="{FF2B5EF4-FFF2-40B4-BE49-F238E27FC236}">
                <a16:creationId xmlns:a16="http://schemas.microsoft.com/office/drawing/2014/main" id="{38B88E36-ACA2-4C69-A8C7-B94114319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79080" y="2675406"/>
            <a:ext cx="1600200" cy="1600200"/>
          </a:xfrm>
          <a:prstGeom prst="rect">
            <a:avLst/>
          </a:prstGeom>
        </p:spPr>
      </p:pic>
      <p:pic>
        <p:nvPicPr>
          <p:cNvPr id="16" name="Рисунок 15" descr="Следы от обуви контур">
            <a:extLst>
              <a:ext uri="{FF2B5EF4-FFF2-40B4-BE49-F238E27FC236}">
                <a16:creationId xmlns:a16="http://schemas.microsoft.com/office/drawing/2014/main" id="{BED871F6-6103-4FE0-8B90-896EE38261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79180" y="2104883"/>
            <a:ext cx="899160" cy="89916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166411E-0AE3-487A-B54E-24FDC1E7E910}"/>
              </a:ext>
            </a:extLst>
          </p:cNvPr>
          <p:cNvSpPr txBox="1"/>
          <p:nvPr/>
        </p:nvSpPr>
        <p:spPr>
          <a:xfrm>
            <a:off x="2080260" y="3596091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Современными шагами в детство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7B31130-2B3A-435D-92EC-937E91666DC5}"/>
              </a:ext>
            </a:extLst>
          </p:cNvPr>
          <p:cNvCxnSpPr>
            <a:cxnSpLocks/>
          </p:cNvCxnSpPr>
          <p:nvPr/>
        </p:nvCxnSpPr>
        <p:spPr>
          <a:xfrm>
            <a:off x="1783080" y="3852124"/>
            <a:ext cx="0" cy="1177076"/>
          </a:xfrm>
          <a:prstGeom prst="line">
            <a:avLst/>
          </a:prstGeom>
          <a:ln w="127000">
            <a:solidFill>
              <a:srgbClr val="3857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 descr="Открытые кавычки контур">
            <a:extLst>
              <a:ext uri="{FF2B5EF4-FFF2-40B4-BE49-F238E27FC236}">
                <a16:creationId xmlns:a16="http://schemas.microsoft.com/office/drawing/2014/main" id="{658CE077-73CA-4D17-97B2-0E2F9D82C2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3000" y="489606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4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438ADD37-349B-4DD3-B27B-BB46142387A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7" y="914992"/>
            <a:ext cx="9100530" cy="571440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9143996" y="5730240"/>
            <a:ext cx="3048003" cy="1106397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701040" cy="707754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10820E-C39E-446F-B6F0-D5AC91412AB4}"/>
              </a:ext>
            </a:extLst>
          </p:cNvPr>
          <p:cNvSpPr txBox="1"/>
          <p:nvPr/>
        </p:nvSpPr>
        <p:spPr>
          <a:xfrm>
            <a:off x="982980" y="103487"/>
            <a:ext cx="10226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ПЛАН-СХЕМА ПОСТРОЕНИЯ РППС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802B284-8269-4A21-BBA3-27C6A8C0BCFA}"/>
              </a:ext>
            </a:extLst>
          </p:cNvPr>
          <p:cNvCxnSpPr>
            <a:cxnSpLocks/>
          </p:cNvCxnSpPr>
          <p:nvPr/>
        </p:nvCxnSpPr>
        <p:spPr>
          <a:xfrm>
            <a:off x="9037320" y="2536448"/>
            <a:ext cx="0" cy="1913632"/>
          </a:xfrm>
          <a:prstGeom prst="line">
            <a:avLst/>
          </a:prstGeom>
          <a:ln w="57150">
            <a:solidFill>
              <a:srgbClr val="3857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9FCDFFC-E8C6-4CF5-8375-1071A6728943}"/>
              </a:ext>
            </a:extLst>
          </p:cNvPr>
          <p:cNvSpPr txBox="1"/>
          <p:nvPr/>
        </p:nvSpPr>
        <p:spPr>
          <a:xfrm>
            <a:off x="9555482" y="2536448"/>
            <a:ext cx="242315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ЗАКРЕПЛЁННОЕ ОБОРУДОВАНИЕ</a:t>
            </a: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МОБИЛЬНОЕ ОБОРУДОВАНИЕ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26F5FE80-BCF4-49E8-AF3B-0C6E6774C1B8}"/>
              </a:ext>
            </a:extLst>
          </p:cNvPr>
          <p:cNvSpPr/>
          <p:nvPr/>
        </p:nvSpPr>
        <p:spPr>
          <a:xfrm>
            <a:off x="9144000" y="2773680"/>
            <a:ext cx="411478" cy="335280"/>
          </a:xfrm>
          <a:custGeom>
            <a:avLst/>
            <a:gdLst>
              <a:gd name="connsiteX0" fmla="*/ 0 w 411478"/>
              <a:gd name="connsiteY0" fmla="*/ 55881 h 335280"/>
              <a:gd name="connsiteX1" fmla="*/ 55881 w 411478"/>
              <a:gd name="connsiteY1" fmla="*/ 0 h 335280"/>
              <a:gd name="connsiteX2" fmla="*/ 355597 w 411478"/>
              <a:gd name="connsiteY2" fmla="*/ 0 h 335280"/>
              <a:gd name="connsiteX3" fmla="*/ 411478 w 411478"/>
              <a:gd name="connsiteY3" fmla="*/ 55881 h 335280"/>
              <a:gd name="connsiteX4" fmla="*/ 411478 w 411478"/>
              <a:gd name="connsiteY4" fmla="*/ 279399 h 335280"/>
              <a:gd name="connsiteX5" fmla="*/ 355597 w 411478"/>
              <a:gd name="connsiteY5" fmla="*/ 335280 h 335280"/>
              <a:gd name="connsiteX6" fmla="*/ 55881 w 411478"/>
              <a:gd name="connsiteY6" fmla="*/ 335280 h 335280"/>
              <a:gd name="connsiteX7" fmla="*/ 0 w 411478"/>
              <a:gd name="connsiteY7" fmla="*/ 279399 h 335280"/>
              <a:gd name="connsiteX8" fmla="*/ 0 w 411478"/>
              <a:gd name="connsiteY8" fmla="*/ 55881 h 33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1478" h="335280" fill="none" extrusionOk="0">
                <a:moveTo>
                  <a:pt x="0" y="55881"/>
                </a:moveTo>
                <a:cubicBezTo>
                  <a:pt x="-43" y="28891"/>
                  <a:pt x="23257" y="-3981"/>
                  <a:pt x="55881" y="0"/>
                </a:cubicBezTo>
                <a:cubicBezTo>
                  <a:pt x="156137" y="-32063"/>
                  <a:pt x="255088" y="17373"/>
                  <a:pt x="355597" y="0"/>
                </a:cubicBezTo>
                <a:cubicBezTo>
                  <a:pt x="387281" y="1141"/>
                  <a:pt x="415224" y="26641"/>
                  <a:pt x="411478" y="55881"/>
                </a:cubicBezTo>
                <a:cubicBezTo>
                  <a:pt x="417544" y="101576"/>
                  <a:pt x="408037" y="184170"/>
                  <a:pt x="411478" y="279399"/>
                </a:cubicBezTo>
                <a:cubicBezTo>
                  <a:pt x="405774" y="303130"/>
                  <a:pt x="380389" y="337527"/>
                  <a:pt x="355597" y="335280"/>
                </a:cubicBezTo>
                <a:cubicBezTo>
                  <a:pt x="284622" y="340797"/>
                  <a:pt x="198666" y="300353"/>
                  <a:pt x="55881" y="335280"/>
                </a:cubicBezTo>
                <a:cubicBezTo>
                  <a:pt x="31604" y="331670"/>
                  <a:pt x="1172" y="309780"/>
                  <a:pt x="0" y="279399"/>
                </a:cubicBezTo>
                <a:cubicBezTo>
                  <a:pt x="-20310" y="234109"/>
                  <a:pt x="24431" y="164650"/>
                  <a:pt x="0" y="55881"/>
                </a:cubicBezTo>
                <a:close/>
              </a:path>
              <a:path w="411478" h="335280" stroke="0" extrusionOk="0">
                <a:moveTo>
                  <a:pt x="0" y="55881"/>
                </a:moveTo>
                <a:cubicBezTo>
                  <a:pt x="-1251" y="22226"/>
                  <a:pt x="25262" y="-1849"/>
                  <a:pt x="55881" y="0"/>
                </a:cubicBezTo>
                <a:cubicBezTo>
                  <a:pt x="124661" y="-27989"/>
                  <a:pt x="232349" y="27952"/>
                  <a:pt x="355597" y="0"/>
                </a:cubicBezTo>
                <a:cubicBezTo>
                  <a:pt x="383669" y="-4653"/>
                  <a:pt x="405234" y="23218"/>
                  <a:pt x="411478" y="55881"/>
                </a:cubicBezTo>
                <a:cubicBezTo>
                  <a:pt x="417844" y="145084"/>
                  <a:pt x="399093" y="196239"/>
                  <a:pt x="411478" y="279399"/>
                </a:cubicBezTo>
                <a:cubicBezTo>
                  <a:pt x="412215" y="301136"/>
                  <a:pt x="383152" y="339890"/>
                  <a:pt x="355597" y="335280"/>
                </a:cubicBezTo>
                <a:cubicBezTo>
                  <a:pt x="234111" y="364673"/>
                  <a:pt x="176606" y="311170"/>
                  <a:pt x="55881" y="335280"/>
                </a:cubicBezTo>
                <a:cubicBezTo>
                  <a:pt x="25161" y="333701"/>
                  <a:pt x="-1832" y="308256"/>
                  <a:pt x="0" y="279399"/>
                </a:cubicBezTo>
                <a:cubicBezTo>
                  <a:pt x="-6949" y="231426"/>
                  <a:pt x="11811" y="132525"/>
                  <a:pt x="0" y="55881"/>
                </a:cubicBezTo>
                <a:close/>
              </a:path>
            </a:pathLst>
          </a:custGeom>
          <a:solidFill>
            <a:srgbClr val="3C3837"/>
          </a:solidFill>
          <a:ln w="19050">
            <a:solidFill>
              <a:schemeClr val="tx2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78120031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0E38E4E8-C616-4A09-8FFE-D93C6364E415}"/>
              </a:ext>
            </a:extLst>
          </p:cNvPr>
          <p:cNvSpPr/>
          <p:nvPr/>
        </p:nvSpPr>
        <p:spPr>
          <a:xfrm>
            <a:off x="9144000" y="3753158"/>
            <a:ext cx="411478" cy="335280"/>
          </a:xfrm>
          <a:custGeom>
            <a:avLst/>
            <a:gdLst>
              <a:gd name="connsiteX0" fmla="*/ 0 w 411478"/>
              <a:gd name="connsiteY0" fmla="*/ 55881 h 335280"/>
              <a:gd name="connsiteX1" fmla="*/ 55881 w 411478"/>
              <a:gd name="connsiteY1" fmla="*/ 0 h 335280"/>
              <a:gd name="connsiteX2" fmla="*/ 355597 w 411478"/>
              <a:gd name="connsiteY2" fmla="*/ 0 h 335280"/>
              <a:gd name="connsiteX3" fmla="*/ 411478 w 411478"/>
              <a:gd name="connsiteY3" fmla="*/ 55881 h 335280"/>
              <a:gd name="connsiteX4" fmla="*/ 411478 w 411478"/>
              <a:gd name="connsiteY4" fmla="*/ 279399 h 335280"/>
              <a:gd name="connsiteX5" fmla="*/ 355597 w 411478"/>
              <a:gd name="connsiteY5" fmla="*/ 335280 h 335280"/>
              <a:gd name="connsiteX6" fmla="*/ 55881 w 411478"/>
              <a:gd name="connsiteY6" fmla="*/ 335280 h 335280"/>
              <a:gd name="connsiteX7" fmla="*/ 0 w 411478"/>
              <a:gd name="connsiteY7" fmla="*/ 279399 h 335280"/>
              <a:gd name="connsiteX8" fmla="*/ 0 w 411478"/>
              <a:gd name="connsiteY8" fmla="*/ 55881 h 33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1478" h="335280" fill="none" extrusionOk="0">
                <a:moveTo>
                  <a:pt x="0" y="55881"/>
                </a:moveTo>
                <a:cubicBezTo>
                  <a:pt x="-43" y="28891"/>
                  <a:pt x="23257" y="-3981"/>
                  <a:pt x="55881" y="0"/>
                </a:cubicBezTo>
                <a:cubicBezTo>
                  <a:pt x="156137" y="-32063"/>
                  <a:pt x="255088" y="17373"/>
                  <a:pt x="355597" y="0"/>
                </a:cubicBezTo>
                <a:cubicBezTo>
                  <a:pt x="387281" y="1141"/>
                  <a:pt x="415224" y="26641"/>
                  <a:pt x="411478" y="55881"/>
                </a:cubicBezTo>
                <a:cubicBezTo>
                  <a:pt x="417544" y="101576"/>
                  <a:pt x="408037" y="184170"/>
                  <a:pt x="411478" y="279399"/>
                </a:cubicBezTo>
                <a:cubicBezTo>
                  <a:pt x="405774" y="303130"/>
                  <a:pt x="380389" y="337527"/>
                  <a:pt x="355597" y="335280"/>
                </a:cubicBezTo>
                <a:cubicBezTo>
                  <a:pt x="284622" y="340797"/>
                  <a:pt x="198666" y="300353"/>
                  <a:pt x="55881" y="335280"/>
                </a:cubicBezTo>
                <a:cubicBezTo>
                  <a:pt x="31604" y="331670"/>
                  <a:pt x="1172" y="309780"/>
                  <a:pt x="0" y="279399"/>
                </a:cubicBezTo>
                <a:cubicBezTo>
                  <a:pt x="-20310" y="234109"/>
                  <a:pt x="24431" y="164650"/>
                  <a:pt x="0" y="55881"/>
                </a:cubicBezTo>
                <a:close/>
              </a:path>
              <a:path w="411478" h="335280" stroke="0" extrusionOk="0">
                <a:moveTo>
                  <a:pt x="0" y="55881"/>
                </a:moveTo>
                <a:cubicBezTo>
                  <a:pt x="-1251" y="22226"/>
                  <a:pt x="25262" y="-1849"/>
                  <a:pt x="55881" y="0"/>
                </a:cubicBezTo>
                <a:cubicBezTo>
                  <a:pt x="124661" y="-27989"/>
                  <a:pt x="232349" y="27952"/>
                  <a:pt x="355597" y="0"/>
                </a:cubicBezTo>
                <a:cubicBezTo>
                  <a:pt x="383669" y="-4653"/>
                  <a:pt x="405234" y="23218"/>
                  <a:pt x="411478" y="55881"/>
                </a:cubicBezTo>
                <a:cubicBezTo>
                  <a:pt x="417844" y="145084"/>
                  <a:pt x="399093" y="196239"/>
                  <a:pt x="411478" y="279399"/>
                </a:cubicBezTo>
                <a:cubicBezTo>
                  <a:pt x="412215" y="301136"/>
                  <a:pt x="383152" y="339890"/>
                  <a:pt x="355597" y="335280"/>
                </a:cubicBezTo>
                <a:cubicBezTo>
                  <a:pt x="234111" y="364673"/>
                  <a:pt x="176606" y="311170"/>
                  <a:pt x="55881" y="335280"/>
                </a:cubicBezTo>
                <a:cubicBezTo>
                  <a:pt x="25161" y="333701"/>
                  <a:pt x="-1832" y="308256"/>
                  <a:pt x="0" y="279399"/>
                </a:cubicBezTo>
                <a:cubicBezTo>
                  <a:pt x="-6949" y="231426"/>
                  <a:pt x="11811" y="132525"/>
                  <a:pt x="0" y="55881"/>
                </a:cubicBezTo>
                <a:close/>
              </a:path>
            </a:pathLst>
          </a:custGeom>
          <a:solidFill>
            <a:srgbClr val="767070"/>
          </a:solidFill>
          <a:ln w="19050">
            <a:solidFill>
              <a:schemeClr val="tx2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78120031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Диван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00EF1D97-B6F3-4476-ACBC-9CE905A235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6341" y="3813759"/>
            <a:ext cx="662939" cy="662939"/>
          </a:xfrm>
          <a:prstGeom prst="rect">
            <a:avLst/>
          </a:prstGeom>
        </p:spPr>
      </p:pic>
      <p:pic>
        <p:nvPicPr>
          <p:cNvPr id="17" name="Рисунок 16" descr="Палатка со сплошной заливкой">
            <a:hlinkClick r:id="rId6" action="ppaction://hlinksldjump"/>
            <a:extLst>
              <a:ext uri="{FF2B5EF4-FFF2-40B4-BE49-F238E27FC236}">
                <a16:creationId xmlns:a16="http://schemas.microsoft.com/office/drawing/2014/main" id="{768F39B9-0302-4952-B8AF-6DAD743537E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78880" y="2384611"/>
            <a:ext cx="470249" cy="470249"/>
          </a:xfrm>
          <a:prstGeom prst="rect">
            <a:avLst/>
          </a:prstGeom>
        </p:spPr>
      </p:pic>
      <p:pic>
        <p:nvPicPr>
          <p:cNvPr id="18" name="Рисунок 17" descr="Палатка со сплошной заливкой">
            <a:hlinkClick r:id="rId6" action="ppaction://hlinksldjump"/>
            <a:extLst>
              <a:ext uri="{FF2B5EF4-FFF2-40B4-BE49-F238E27FC236}">
                <a16:creationId xmlns:a16="http://schemas.microsoft.com/office/drawing/2014/main" id="{A84B6D6A-575E-42FC-BCA9-2AFCF39D36E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70520" y="6084870"/>
            <a:ext cx="470249" cy="470249"/>
          </a:xfrm>
          <a:prstGeom prst="rect">
            <a:avLst/>
          </a:prstGeom>
        </p:spPr>
      </p:pic>
      <p:pic>
        <p:nvPicPr>
          <p:cNvPr id="19" name="Рисунок 18" descr="Драма со сплошной заливкой">
            <a:hlinkClick r:id="rId9" action="ppaction://hlinksldjump"/>
            <a:extLst>
              <a:ext uri="{FF2B5EF4-FFF2-40B4-BE49-F238E27FC236}">
                <a16:creationId xmlns:a16="http://schemas.microsoft.com/office/drawing/2014/main" id="{E11C7ED6-D911-4908-A3ED-BB0F2C92678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3390" y="5413418"/>
            <a:ext cx="529590" cy="529590"/>
          </a:xfrm>
          <a:prstGeom prst="rect">
            <a:avLst/>
          </a:prstGeom>
        </p:spPr>
      </p:pic>
      <p:pic>
        <p:nvPicPr>
          <p:cNvPr id="20" name="Рисунок 19" descr="Йога со сплошной заливкой">
            <a:hlinkClick r:id="rId12" action="ppaction://hlinksldjump"/>
            <a:extLst>
              <a:ext uri="{FF2B5EF4-FFF2-40B4-BE49-F238E27FC236}">
                <a16:creationId xmlns:a16="http://schemas.microsoft.com/office/drawing/2014/main" id="{C447A15F-5B11-4657-8A46-B24B4E81CBC6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58004" y="4145228"/>
            <a:ext cx="388260" cy="388260"/>
          </a:xfrm>
          <a:prstGeom prst="rect">
            <a:avLst/>
          </a:prstGeom>
        </p:spPr>
      </p:pic>
      <p:pic>
        <p:nvPicPr>
          <p:cNvPr id="21" name="Рисунок 20" descr="Такси со сплошной заливкой">
            <a:hlinkClick r:id="rId15" action="ppaction://hlinksldjump"/>
            <a:extLst>
              <a:ext uri="{FF2B5EF4-FFF2-40B4-BE49-F238E27FC236}">
                <a16:creationId xmlns:a16="http://schemas.microsoft.com/office/drawing/2014/main" id="{EBD02FAD-4E46-44BF-AB25-163CBE1ECF08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346264" y="2304623"/>
            <a:ext cx="550237" cy="550237"/>
          </a:xfrm>
          <a:prstGeom prst="rect">
            <a:avLst/>
          </a:prstGeom>
        </p:spPr>
      </p:pic>
      <p:pic>
        <p:nvPicPr>
          <p:cNvPr id="22" name="Рисунок 21" descr="Киоск со сплошной заливкой">
            <a:hlinkClick r:id="rId18" action="ppaction://hlinksldjump"/>
            <a:extLst>
              <a:ext uri="{FF2B5EF4-FFF2-40B4-BE49-F238E27FC236}">
                <a16:creationId xmlns:a16="http://schemas.microsoft.com/office/drawing/2014/main" id="{72B9A8A9-94D4-4170-AFAA-ACDC5D7AB869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566404" y="5678213"/>
            <a:ext cx="529590" cy="529590"/>
          </a:xfrm>
          <a:prstGeom prst="rect">
            <a:avLst/>
          </a:prstGeom>
        </p:spPr>
      </p:pic>
      <p:pic>
        <p:nvPicPr>
          <p:cNvPr id="23" name="Рисунок 22" descr="Кость домино со сплошной заливкой">
            <a:hlinkClick r:id="rId21" action="ppaction://hlinksldjump"/>
            <a:extLst>
              <a:ext uri="{FF2B5EF4-FFF2-40B4-BE49-F238E27FC236}">
                <a16:creationId xmlns:a16="http://schemas.microsoft.com/office/drawing/2014/main" id="{7E86471F-287E-426D-9295-09227B9CBD9B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939128">
            <a:off x="2736539" y="2435097"/>
            <a:ext cx="458704" cy="458704"/>
          </a:xfrm>
          <a:prstGeom prst="rect">
            <a:avLst/>
          </a:prstGeom>
        </p:spPr>
      </p:pic>
      <p:pic>
        <p:nvPicPr>
          <p:cNvPr id="24" name="Рисунок 23" descr="Печатная машинка со сплошной заливкой">
            <a:hlinkClick r:id="rId24" action="ppaction://hlinksldjump"/>
            <a:extLst>
              <a:ext uri="{FF2B5EF4-FFF2-40B4-BE49-F238E27FC236}">
                <a16:creationId xmlns:a16="http://schemas.microsoft.com/office/drawing/2014/main" id="{8AD0006E-4C05-4614-BD69-62A4DFED1F33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91505" y="2316233"/>
            <a:ext cx="533647" cy="533647"/>
          </a:xfrm>
          <a:prstGeom prst="rect">
            <a:avLst/>
          </a:prstGeom>
        </p:spPr>
      </p:pic>
      <p:pic>
        <p:nvPicPr>
          <p:cNvPr id="25" name="Рисунок 24" descr="Строитель, парень, мужской со сплошной заливкой">
            <a:hlinkClick r:id="rId27" action="ppaction://hlinksldjump"/>
            <a:extLst>
              <a:ext uri="{FF2B5EF4-FFF2-40B4-BE49-F238E27FC236}">
                <a16:creationId xmlns:a16="http://schemas.microsoft.com/office/drawing/2014/main" id="{D82CE5B3-D8BB-4B59-81FC-0E0EA2E77BC6}"/>
              </a:ext>
            </a:extLst>
          </p:cNvPr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087913" y="4450080"/>
            <a:ext cx="560070" cy="560070"/>
          </a:xfrm>
          <a:prstGeom prst="rect">
            <a:avLst/>
          </a:prstGeom>
        </p:spPr>
      </p:pic>
      <p:pic>
        <p:nvPicPr>
          <p:cNvPr id="26" name="Рисунок 25" descr="Лампочка и шестеренка со сплошной заливкой">
            <a:hlinkClick r:id="rId30" action="ppaction://hlinksldjump"/>
            <a:extLst>
              <a:ext uri="{FF2B5EF4-FFF2-40B4-BE49-F238E27FC236}">
                <a16:creationId xmlns:a16="http://schemas.microsoft.com/office/drawing/2014/main" id="{D2E3B731-58E6-483B-9697-266B5AA6604A}"/>
              </a:ext>
            </a:extLst>
          </p:cNvPr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7647983" y="1666352"/>
            <a:ext cx="470249" cy="47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76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565544-62B9-4815-B441-1AF5BC12801A}"/>
              </a:ext>
            </a:extLst>
          </p:cNvPr>
          <p:cNvSpPr txBox="1"/>
          <p:nvPr/>
        </p:nvSpPr>
        <p:spPr>
          <a:xfrm>
            <a:off x="2133600" y="620842"/>
            <a:ext cx="10058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ТЕАТРАЛИЗОВАННОЙ ИГРЫ</a:t>
            </a:r>
          </a:p>
        </p:txBody>
      </p:sp>
      <p:pic>
        <p:nvPicPr>
          <p:cNvPr id="3" name="Рисунок 2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EF5062D0-D8EC-4271-8F18-7B957C7623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5880" y="1487424"/>
            <a:ext cx="2834640" cy="1773936"/>
          </a:xfrm>
          <a:prstGeom prst="rect">
            <a:avLst/>
          </a:prstGeom>
          <a:effectLst>
            <a:softEdge rad="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4230C96-559F-43E8-8C9B-634533567FF4}"/>
              </a:ext>
            </a:extLst>
          </p:cNvPr>
          <p:cNvCxnSpPr>
            <a:cxnSpLocks/>
          </p:cNvCxnSpPr>
          <p:nvPr/>
        </p:nvCxnSpPr>
        <p:spPr>
          <a:xfrm flipH="1">
            <a:off x="6728460" y="2067392"/>
            <a:ext cx="3162300" cy="658000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769D0FE-AA64-4F2A-9944-CBB567108583}"/>
              </a:ext>
            </a:extLst>
          </p:cNvPr>
          <p:cNvSpPr txBox="1"/>
          <p:nvPr/>
        </p:nvSpPr>
        <p:spPr>
          <a:xfrm>
            <a:off x="3390900" y="2459653"/>
            <a:ext cx="3337560" cy="954107"/>
          </a:xfrm>
          <a:custGeom>
            <a:avLst/>
            <a:gdLst>
              <a:gd name="connsiteX0" fmla="*/ 0 w 3337560"/>
              <a:gd name="connsiteY0" fmla="*/ 0 h 954107"/>
              <a:gd name="connsiteX1" fmla="*/ 489509 w 3337560"/>
              <a:gd name="connsiteY1" fmla="*/ 0 h 954107"/>
              <a:gd name="connsiteX2" fmla="*/ 1045769 w 3337560"/>
              <a:gd name="connsiteY2" fmla="*/ 0 h 954107"/>
              <a:gd name="connsiteX3" fmla="*/ 1535278 w 3337560"/>
              <a:gd name="connsiteY3" fmla="*/ 0 h 954107"/>
              <a:gd name="connsiteX4" fmla="*/ 2058162 w 3337560"/>
              <a:gd name="connsiteY4" fmla="*/ 0 h 954107"/>
              <a:gd name="connsiteX5" fmla="*/ 2647798 w 3337560"/>
              <a:gd name="connsiteY5" fmla="*/ 0 h 954107"/>
              <a:gd name="connsiteX6" fmla="*/ 3337560 w 3337560"/>
              <a:gd name="connsiteY6" fmla="*/ 0 h 954107"/>
              <a:gd name="connsiteX7" fmla="*/ 3337560 w 3337560"/>
              <a:gd name="connsiteY7" fmla="*/ 486595 h 954107"/>
              <a:gd name="connsiteX8" fmla="*/ 3337560 w 3337560"/>
              <a:gd name="connsiteY8" fmla="*/ 954107 h 954107"/>
              <a:gd name="connsiteX9" fmla="*/ 2814676 w 3337560"/>
              <a:gd name="connsiteY9" fmla="*/ 954107 h 954107"/>
              <a:gd name="connsiteX10" fmla="*/ 2325167 w 3337560"/>
              <a:gd name="connsiteY10" fmla="*/ 954107 h 954107"/>
              <a:gd name="connsiteX11" fmla="*/ 1768907 w 3337560"/>
              <a:gd name="connsiteY11" fmla="*/ 954107 h 954107"/>
              <a:gd name="connsiteX12" fmla="*/ 1212647 w 3337560"/>
              <a:gd name="connsiteY12" fmla="*/ 954107 h 954107"/>
              <a:gd name="connsiteX13" fmla="*/ 723138 w 3337560"/>
              <a:gd name="connsiteY13" fmla="*/ 954107 h 954107"/>
              <a:gd name="connsiteX14" fmla="*/ 0 w 3337560"/>
              <a:gd name="connsiteY14" fmla="*/ 954107 h 954107"/>
              <a:gd name="connsiteX15" fmla="*/ 0 w 3337560"/>
              <a:gd name="connsiteY15" fmla="*/ 505677 h 954107"/>
              <a:gd name="connsiteX16" fmla="*/ 0 w 3337560"/>
              <a:gd name="connsiteY16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37560" h="954107" extrusionOk="0">
                <a:moveTo>
                  <a:pt x="0" y="0"/>
                </a:moveTo>
                <a:cubicBezTo>
                  <a:pt x="131218" y="-32959"/>
                  <a:pt x="357680" y="2873"/>
                  <a:pt x="489509" y="0"/>
                </a:cubicBezTo>
                <a:cubicBezTo>
                  <a:pt x="621338" y="-2873"/>
                  <a:pt x="838932" y="33625"/>
                  <a:pt x="1045769" y="0"/>
                </a:cubicBezTo>
                <a:cubicBezTo>
                  <a:pt x="1252606" y="-33625"/>
                  <a:pt x="1381549" y="11336"/>
                  <a:pt x="1535278" y="0"/>
                </a:cubicBezTo>
                <a:cubicBezTo>
                  <a:pt x="1689007" y="-11336"/>
                  <a:pt x="1884076" y="2563"/>
                  <a:pt x="2058162" y="0"/>
                </a:cubicBezTo>
                <a:cubicBezTo>
                  <a:pt x="2232248" y="-2563"/>
                  <a:pt x="2451985" y="53766"/>
                  <a:pt x="2647798" y="0"/>
                </a:cubicBezTo>
                <a:cubicBezTo>
                  <a:pt x="2843611" y="-53766"/>
                  <a:pt x="3069103" y="48962"/>
                  <a:pt x="3337560" y="0"/>
                </a:cubicBezTo>
                <a:cubicBezTo>
                  <a:pt x="3379940" y="176209"/>
                  <a:pt x="3291326" y="298273"/>
                  <a:pt x="3337560" y="486595"/>
                </a:cubicBezTo>
                <a:cubicBezTo>
                  <a:pt x="3383794" y="674918"/>
                  <a:pt x="3300708" y="757108"/>
                  <a:pt x="3337560" y="954107"/>
                </a:cubicBezTo>
                <a:cubicBezTo>
                  <a:pt x="3218160" y="1002390"/>
                  <a:pt x="2971296" y="894428"/>
                  <a:pt x="2814676" y="954107"/>
                </a:cubicBezTo>
                <a:cubicBezTo>
                  <a:pt x="2658056" y="1013786"/>
                  <a:pt x="2519898" y="903690"/>
                  <a:pt x="2325167" y="954107"/>
                </a:cubicBezTo>
                <a:cubicBezTo>
                  <a:pt x="2130436" y="1004524"/>
                  <a:pt x="2010092" y="940701"/>
                  <a:pt x="1768907" y="954107"/>
                </a:cubicBezTo>
                <a:cubicBezTo>
                  <a:pt x="1527722" y="967513"/>
                  <a:pt x="1329397" y="925111"/>
                  <a:pt x="1212647" y="954107"/>
                </a:cubicBezTo>
                <a:cubicBezTo>
                  <a:pt x="1095897" y="983103"/>
                  <a:pt x="843028" y="923069"/>
                  <a:pt x="723138" y="954107"/>
                </a:cubicBezTo>
                <a:cubicBezTo>
                  <a:pt x="603248" y="985145"/>
                  <a:pt x="309083" y="905030"/>
                  <a:pt x="0" y="954107"/>
                </a:cubicBezTo>
                <a:cubicBezTo>
                  <a:pt x="-30103" y="758927"/>
                  <a:pt x="14883" y="707393"/>
                  <a:pt x="0" y="505677"/>
                </a:cubicBezTo>
                <a:cubicBezTo>
                  <a:pt x="-14883" y="303961"/>
                  <a:pt x="48666" y="19331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ШИРМА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A20BBF5-6BB0-463D-86A7-7C229FCB0A9C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40" y="3756912"/>
            <a:ext cx="2492693" cy="2067393"/>
          </a:xfrm>
          <a:custGeom>
            <a:avLst/>
            <a:gdLst>
              <a:gd name="connsiteX0" fmla="*/ 0 w 2492693"/>
              <a:gd name="connsiteY0" fmla="*/ 0 h 2067393"/>
              <a:gd name="connsiteX1" fmla="*/ 623173 w 2492693"/>
              <a:gd name="connsiteY1" fmla="*/ 0 h 2067393"/>
              <a:gd name="connsiteX2" fmla="*/ 1171566 w 2492693"/>
              <a:gd name="connsiteY2" fmla="*/ 0 h 2067393"/>
              <a:gd name="connsiteX3" fmla="*/ 1769812 w 2492693"/>
              <a:gd name="connsiteY3" fmla="*/ 0 h 2067393"/>
              <a:gd name="connsiteX4" fmla="*/ 2492693 w 2492693"/>
              <a:gd name="connsiteY4" fmla="*/ 0 h 2067393"/>
              <a:gd name="connsiteX5" fmla="*/ 2492693 w 2492693"/>
              <a:gd name="connsiteY5" fmla="*/ 709805 h 2067393"/>
              <a:gd name="connsiteX6" fmla="*/ 2492693 w 2492693"/>
              <a:gd name="connsiteY6" fmla="*/ 1440284 h 2067393"/>
              <a:gd name="connsiteX7" fmla="*/ 2492693 w 2492693"/>
              <a:gd name="connsiteY7" fmla="*/ 2067393 h 2067393"/>
              <a:gd name="connsiteX8" fmla="*/ 1894447 w 2492693"/>
              <a:gd name="connsiteY8" fmla="*/ 2067393 h 2067393"/>
              <a:gd name="connsiteX9" fmla="*/ 1346054 w 2492693"/>
              <a:gd name="connsiteY9" fmla="*/ 2067393 h 2067393"/>
              <a:gd name="connsiteX10" fmla="*/ 673027 w 2492693"/>
              <a:gd name="connsiteY10" fmla="*/ 2067393 h 2067393"/>
              <a:gd name="connsiteX11" fmla="*/ 0 w 2492693"/>
              <a:gd name="connsiteY11" fmla="*/ 2067393 h 2067393"/>
              <a:gd name="connsiteX12" fmla="*/ 0 w 2492693"/>
              <a:gd name="connsiteY12" fmla="*/ 1440284 h 2067393"/>
              <a:gd name="connsiteX13" fmla="*/ 0 w 2492693"/>
              <a:gd name="connsiteY13" fmla="*/ 792501 h 2067393"/>
              <a:gd name="connsiteX14" fmla="*/ 0 w 2492693"/>
              <a:gd name="connsiteY14" fmla="*/ 0 h 2067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92693" h="2067393" fill="none" extrusionOk="0">
                <a:moveTo>
                  <a:pt x="0" y="0"/>
                </a:moveTo>
                <a:cubicBezTo>
                  <a:pt x="281990" y="-7877"/>
                  <a:pt x="362188" y="16789"/>
                  <a:pt x="623173" y="0"/>
                </a:cubicBezTo>
                <a:cubicBezTo>
                  <a:pt x="884158" y="-16789"/>
                  <a:pt x="1023967" y="-3662"/>
                  <a:pt x="1171566" y="0"/>
                </a:cubicBezTo>
                <a:cubicBezTo>
                  <a:pt x="1319165" y="3662"/>
                  <a:pt x="1491415" y="28143"/>
                  <a:pt x="1769812" y="0"/>
                </a:cubicBezTo>
                <a:cubicBezTo>
                  <a:pt x="2048209" y="-28143"/>
                  <a:pt x="2229584" y="10878"/>
                  <a:pt x="2492693" y="0"/>
                </a:cubicBezTo>
                <a:cubicBezTo>
                  <a:pt x="2479170" y="152070"/>
                  <a:pt x="2458653" y="413878"/>
                  <a:pt x="2492693" y="709805"/>
                </a:cubicBezTo>
                <a:cubicBezTo>
                  <a:pt x="2526733" y="1005733"/>
                  <a:pt x="2504559" y="1199651"/>
                  <a:pt x="2492693" y="1440284"/>
                </a:cubicBezTo>
                <a:cubicBezTo>
                  <a:pt x="2480827" y="1680917"/>
                  <a:pt x="2513914" y="1861099"/>
                  <a:pt x="2492693" y="2067393"/>
                </a:cubicBezTo>
                <a:cubicBezTo>
                  <a:pt x="2246089" y="2048976"/>
                  <a:pt x="2164831" y="2082075"/>
                  <a:pt x="1894447" y="2067393"/>
                </a:cubicBezTo>
                <a:cubicBezTo>
                  <a:pt x="1624063" y="2052711"/>
                  <a:pt x="1475280" y="2066625"/>
                  <a:pt x="1346054" y="2067393"/>
                </a:cubicBezTo>
                <a:cubicBezTo>
                  <a:pt x="1216828" y="2068161"/>
                  <a:pt x="883345" y="2073704"/>
                  <a:pt x="673027" y="2067393"/>
                </a:cubicBezTo>
                <a:cubicBezTo>
                  <a:pt x="462709" y="2061082"/>
                  <a:pt x="279528" y="2052804"/>
                  <a:pt x="0" y="2067393"/>
                </a:cubicBezTo>
                <a:cubicBezTo>
                  <a:pt x="-20240" y="1796729"/>
                  <a:pt x="24979" y="1743074"/>
                  <a:pt x="0" y="1440284"/>
                </a:cubicBezTo>
                <a:cubicBezTo>
                  <a:pt x="-24979" y="1137494"/>
                  <a:pt x="-123" y="985716"/>
                  <a:pt x="0" y="792501"/>
                </a:cubicBezTo>
                <a:cubicBezTo>
                  <a:pt x="123" y="599286"/>
                  <a:pt x="13225" y="246029"/>
                  <a:pt x="0" y="0"/>
                </a:cubicBezTo>
                <a:close/>
              </a:path>
              <a:path w="2492693" h="2067393" stroke="0" extrusionOk="0">
                <a:moveTo>
                  <a:pt x="0" y="0"/>
                </a:moveTo>
                <a:cubicBezTo>
                  <a:pt x="328248" y="-9227"/>
                  <a:pt x="413414" y="-30198"/>
                  <a:pt x="673027" y="0"/>
                </a:cubicBezTo>
                <a:cubicBezTo>
                  <a:pt x="932640" y="30198"/>
                  <a:pt x="1110270" y="-1992"/>
                  <a:pt x="1246347" y="0"/>
                </a:cubicBezTo>
                <a:cubicBezTo>
                  <a:pt x="1382424" y="1992"/>
                  <a:pt x="1729226" y="18465"/>
                  <a:pt x="1894447" y="0"/>
                </a:cubicBezTo>
                <a:cubicBezTo>
                  <a:pt x="2059668" y="-18465"/>
                  <a:pt x="2252356" y="-21824"/>
                  <a:pt x="2492693" y="0"/>
                </a:cubicBezTo>
                <a:cubicBezTo>
                  <a:pt x="2467714" y="243528"/>
                  <a:pt x="2505268" y="422745"/>
                  <a:pt x="2492693" y="730479"/>
                </a:cubicBezTo>
                <a:cubicBezTo>
                  <a:pt x="2480118" y="1038213"/>
                  <a:pt x="2519126" y="1115672"/>
                  <a:pt x="2492693" y="1378262"/>
                </a:cubicBezTo>
                <a:cubicBezTo>
                  <a:pt x="2466260" y="1640852"/>
                  <a:pt x="2513524" y="1737170"/>
                  <a:pt x="2492693" y="2067393"/>
                </a:cubicBezTo>
                <a:cubicBezTo>
                  <a:pt x="2331572" y="2057119"/>
                  <a:pt x="2105211" y="2046823"/>
                  <a:pt x="1869520" y="2067393"/>
                </a:cubicBezTo>
                <a:cubicBezTo>
                  <a:pt x="1633829" y="2087963"/>
                  <a:pt x="1510532" y="2082181"/>
                  <a:pt x="1321127" y="2067393"/>
                </a:cubicBezTo>
                <a:cubicBezTo>
                  <a:pt x="1131722" y="2052605"/>
                  <a:pt x="844112" y="2040545"/>
                  <a:pt x="673027" y="2067393"/>
                </a:cubicBezTo>
                <a:cubicBezTo>
                  <a:pt x="501942" y="2094241"/>
                  <a:pt x="281356" y="2092450"/>
                  <a:pt x="0" y="2067393"/>
                </a:cubicBezTo>
                <a:cubicBezTo>
                  <a:pt x="17090" y="1744049"/>
                  <a:pt x="25172" y="1663027"/>
                  <a:pt x="0" y="1419610"/>
                </a:cubicBezTo>
                <a:cubicBezTo>
                  <a:pt x="-25172" y="1176193"/>
                  <a:pt x="-2048" y="1040510"/>
                  <a:pt x="0" y="689131"/>
                </a:cubicBezTo>
                <a:cubicBezTo>
                  <a:pt x="2048" y="337752"/>
                  <a:pt x="-26708" y="190519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32903271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softEdge rad="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A300E71-484A-401F-AAA3-99256E39FBDB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0492" y="4376902"/>
            <a:ext cx="2016706" cy="1774641"/>
          </a:xfrm>
          <a:custGeom>
            <a:avLst/>
            <a:gdLst>
              <a:gd name="connsiteX0" fmla="*/ 0 w 2016706"/>
              <a:gd name="connsiteY0" fmla="*/ 0 h 1774641"/>
              <a:gd name="connsiteX1" fmla="*/ 652068 w 2016706"/>
              <a:gd name="connsiteY1" fmla="*/ 0 h 1774641"/>
              <a:gd name="connsiteX2" fmla="*/ 1263802 w 2016706"/>
              <a:gd name="connsiteY2" fmla="*/ 0 h 1774641"/>
              <a:gd name="connsiteX3" fmla="*/ 2016706 w 2016706"/>
              <a:gd name="connsiteY3" fmla="*/ 0 h 1774641"/>
              <a:gd name="connsiteX4" fmla="*/ 2016706 w 2016706"/>
              <a:gd name="connsiteY4" fmla="*/ 538308 h 1774641"/>
              <a:gd name="connsiteX5" fmla="*/ 2016706 w 2016706"/>
              <a:gd name="connsiteY5" fmla="*/ 1112108 h 1774641"/>
              <a:gd name="connsiteX6" fmla="*/ 2016706 w 2016706"/>
              <a:gd name="connsiteY6" fmla="*/ 1774641 h 1774641"/>
              <a:gd name="connsiteX7" fmla="*/ 1404972 w 2016706"/>
              <a:gd name="connsiteY7" fmla="*/ 1774641 h 1774641"/>
              <a:gd name="connsiteX8" fmla="*/ 692402 w 2016706"/>
              <a:gd name="connsiteY8" fmla="*/ 1774641 h 1774641"/>
              <a:gd name="connsiteX9" fmla="*/ 0 w 2016706"/>
              <a:gd name="connsiteY9" fmla="*/ 1774641 h 1774641"/>
              <a:gd name="connsiteX10" fmla="*/ 0 w 2016706"/>
              <a:gd name="connsiteY10" fmla="*/ 1147601 h 1774641"/>
              <a:gd name="connsiteX11" fmla="*/ 0 w 2016706"/>
              <a:gd name="connsiteY11" fmla="*/ 556054 h 1774641"/>
              <a:gd name="connsiteX12" fmla="*/ 0 w 2016706"/>
              <a:gd name="connsiteY12" fmla="*/ 0 h 1774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16706" h="1774641" fill="none" extrusionOk="0">
                <a:moveTo>
                  <a:pt x="0" y="0"/>
                </a:moveTo>
                <a:cubicBezTo>
                  <a:pt x="306035" y="-9576"/>
                  <a:pt x="519157" y="-23303"/>
                  <a:pt x="652068" y="0"/>
                </a:cubicBezTo>
                <a:cubicBezTo>
                  <a:pt x="784979" y="23303"/>
                  <a:pt x="999849" y="-2747"/>
                  <a:pt x="1263802" y="0"/>
                </a:cubicBezTo>
                <a:cubicBezTo>
                  <a:pt x="1527755" y="2747"/>
                  <a:pt x="1844036" y="-15094"/>
                  <a:pt x="2016706" y="0"/>
                </a:cubicBezTo>
                <a:cubicBezTo>
                  <a:pt x="2042480" y="161618"/>
                  <a:pt x="2004652" y="357331"/>
                  <a:pt x="2016706" y="538308"/>
                </a:cubicBezTo>
                <a:cubicBezTo>
                  <a:pt x="2028760" y="719285"/>
                  <a:pt x="2044075" y="922647"/>
                  <a:pt x="2016706" y="1112108"/>
                </a:cubicBezTo>
                <a:cubicBezTo>
                  <a:pt x="1989337" y="1301569"/>
                  <a:pt x="1988742" y="1449494"/>
                  <a:pt x="2016706" y="1774641"/>
                </a:cubicBezTo>
                <a:cubicBezTo>
                  <a:pt x="1732217" y="1793502"/>
                  <a:pt x="1620423" y="1782221"/>
                  <a:pt x="1404972" y="1774641"/>
                </a:cubicBezTo>
                <a:cubicBezTo>
                  <a:pt x="1189521" y="1767061"/>
                  <a:pt x="1040557" y="1749262"/>
                  <a:pt x="692402" y="1774641"/>
                </a:cubicBezTo>
                <a:cubicBezTo>
                  <a:pt x="344247" y="1800021"/>
                  <a:pt x="286709" y="1757344"/>
                  <a:pt x="0" y="1774641"/>
                </a:cubicBezTo>
                <a:cubicBezTo>
                  <a:pt x="-25722" y="1489451"/>
                  <a:pt x="25927" y="1311133"/>
                  <a:pt x="0" y="1147601"/>
                </a:cubicBezTo>
                <a:cubicBezTo>
                  <a:pt x="-25927" y="984069"/>
                  <a:pt x="-22298" y="749289"/>
                  <a:pt x="0" y="556054"/>
                </a:cubicBezTo>
                <a:cubicBezTo>
                  <a:pt x="22298" y="362819"/>
                  <a:pt x="-18468" y="195194"/>
                  <a:pt x="0" y="0"/>
                </a:cubicBezTo>
                <a:close/>
              </a:path>
              <a:path w="2016706" h="1774641" stroke="0" extrusionOk="0">
                <a:moveTo>
                  <a:pt x="0" y="0"/>
                </a:moveTo>
                <a:cubicBezTo>
                  <a:pt x="254743" y="1018"/>
                  <a:pt x="516751" y="24167"/>
                  <a:pt x="712569" y="0"/>
                </a:cubicBezTo>
                <a:cubicBezTo>
                  <a:pt x="908387" y="-24167"/>
                  <a:pt x="1177944" y="-27017"/>
                  <a:pt x="1344471" y="0"/>
                </a:cubicBezTo>
                <a:cubicBezTo>
                  <a:pt x="1510998" y="27017"/>
                  <a:pt x="1681729" y="19485"/>
                  <a:pt x="2016706" y="0"/>
                </a:cubicBezTo>
                <a:cubicBezTo>
                  <a:pt x="2004224" y="136031"/>
                  <a:pt x="2029906" y="450143"/>
                  <a:pt x="2016706" y="627040"/>
                </a:cubicBezTo>
                <a:cubicBezTo>
                  <a:pt x="2003506" y="803937"/>
                  <a:pt x="2021176" y="1080700"/>
                  <a:pt x="2016706" y="1236333"/>
                </a:cubicBezTo>
                <a:cubicBezTo>
                  <a:pt x="2012236" y="1391966"/>
                  <a:pt x="2027580" y="1575566"/>
                  <a:pt x="2016706" y="1774641"/>
                </a:cubicBezTo>
                <a:cubicBezTo>
                  <a:pt x="1847617" y="1744302"/>
                  <a:pt x="1613885" y="1789898"/>
                  <a:pt x="1384805" y="1774641"/>
                </a:cubicBezTo>
                <a:cubicBezTo>
                  <a:pt x="1155725" y="1759384"/>
                  <a:pt x="986080" y="1807452"/>
                  <a:pt x="712569" y="1774641"/>
                </a:cubicBezTo>
                <a:cubicBezTo>
                  <a:pt x="439058" y="1741830"/>
                  <a:pt x="346932" y="1788626"/>
                  <a:pt x="0" y="1774641"/>
                </a:cubicBezTo>
                <a:cubicBezTo>
                  <a:pt x="20589" y="1641880"/>
                  <a:pt x="-11257" y="1325808"/>
                  <a:pt x="0" y="1200840"/>
                </a:cubicBezTo>
                <a:cubicBezTo>
                  <a:pt x="11257" y="1075872"/>
                  <a:pt x="-28120" y="810368"/>
                  <a:pt x="0" y="591547"/>
                </a:cubicBezTo>
                <a:cubicBezTo>
                  <a:pt x="28120" y="372726"/>
                  <a:pt x="932" y="180448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251803956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softEdge rad="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2B97978-06A4-4023-9ED1-C714E5369755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9541" y="3606395"/>
            <a:ext cx="2476500" cy="1919400"/>
          </a:xfrm>
          <a:custGeom>
            <a:avLst/>
            <a:gdLst>
              <a:gd name="connsiteX0" fmla="*/ 0 w 2476500"/>
              <a:gd name="connsiteY0" fmla="*/ 0 h 1919400"/>
              <a:gd name="connsiteX1" fmla="*/ 544830 w 2476500"/>
              <a:gd name="connsiteY1" fmla="*/ 0 h 1919400"/>
              <a:gd name="connsiteX2" fmla="*/ 1139190 w 2476500"/>
              <a:gd name="connsiteY2" fmla="*/ 0 h 1919400"/>
              <a:gd name="connsiteX3" fmla="*/ 1684020 w 2476500"/>
              <a:gd name="connsiteY3" fmla="*/ 0 h 1919400"/>
              <a:gd name="connsiteX4" fmla="*/ 2476500 w 2476500"/>
              <a:gd name="connsiteY4" fmla="*/ 0 h 1919400"/>
              <a:gd name="connsiteX5" fmla="*/ 2476500 w 2476500"/>
              <a:gd name="connsiteY5" fmla="*/ 620606 h 1919400"/>
              <a:gd name="connsiteX6" fmla="*/ 2476500 w 2476500"/>
              <a:gd name="connsiteY6" fmla="*/ 1279600 h 1919400"/>
              <a:gd name="connsiteX7" fmla="*/ 2476500 w 2476500"/>
              <a:gd name="connsiteY7" fmla="*/ 1919400 h 1919400"/>
              <a:gd name="connsiteX8" fmla="*/ 1807845 w 2476500"/>
              <a:gd name="connsiteY8" fmla="*/ 1919400 h 1919400"/>
              <a:gd name="connsiteX9" fmla="*/ 1188720 w 2476500"/>
              <a:gd name="connsiteY9" fmla="*/ 1919400 h 1919400"/>
              <a:gd name="connsiteX10" fmla="*/ 569595 w 2476500"/>
              <a:gd name="connsiteY10" fmla="*/ 1919400 h 1919400"/>
              <a:gd name="connsiteX11" fmla="*/ 0 w 2476500"/>
              <a:gd name="connsiteY11" fmla="*/ 1919400 h 1919400"/>
              <a:gd name="connsiteX12" fmla="*/ 0 w 2476500"/>
              <a:gd name="connsiteY12" fmla="*/ 1241212 h 1919400"/>
              <a:gd name="connsiteX13" fmla="*/ 0 w 2476500"/>
              <a:gd name="connsiteY13" fmla="*/ 658994 h 1919400"/>
              <a:gd name="connsiteX14" fmla="*/ 0 w 2476500"/>
              <a:gd name="connsiteY14" fmla="*/ 0 h 19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76500" h="1919400" fill="none" extrusionOk="0">
                <a:moveTo>
                  <a:pt x="0" y="0"/>
                </a:moveTo>
                <a:cubicBezTo>
                  <a:pt x="125206" y="-18506"/>
                  <a:pt x="275730" y="-25511"/>
                  <a:pt x="544830" y="0"/>
                </a:cubicBezTo>
                <a:cubicBezTo>
                  <a:pt x="813930" y="25511"/>
                  <a:pt x="978693" y="16421"/>
                  <a:pt x="1139190" y="0"/>
                </a:cubicBezTo>
                <a:cubicBezTo>
                  <a:pt x="1299687" y="-16421"/>
                  <a:pt x="1478320" y="19466"/>
                  <a:pt x="1684020" y="0"/>
                </a:cubicBezTo>
                <a:cubicBezTo>
                  <a:pt x="1889720" y="-19466"/>
                  <a:pt x="2185799" y="-3674"/>
                  <a:pt x="2476500" y="0"/>
                </a:cubicBezTo>
                <a:cubicBezTo>
                  <a:pt x="2500368" y="135799"/>
                  <a:pt x="2470720" y="476802"/>
                  <a:pt x="2476500" y="620606"/>
                </a:cubicBezTo>
                <a:cubicBezTo>
                  <a:pt x="2482280" y="764410"/>
                  <a:pt x="2476130" y="1006117"/>
                  <a:pt x="2476500" y="1279600"/>
                </a:cubicBezTo>
                <a:cubicBezTo>
                  <a:pt x="2476870" y="1553083"/>
                  <a:pt x="2485275" y="1773207"/>
                  <a:pt x="2476500" y="1919400"/>
                </a:cubicBezTo>
                <a:cubicBezTo>
                  <a:pt x="2174413" y="1914185"/>
                  <a:pt x="2078453" y="1936393"/>
                  <a:pt x="1807845" y="1919400"/>
                </a:cubicBezTo>
                <a:cubicBezTo>
                  <a:pt x="1537237" y="1902407"/>
                  <a:pt x="1334801" y="1935068"/>
                  <a:pt x="1188720" y="1919400"/>
                </a:cubicBezTo>
                <a:cubicBezTo>
                  <a:pt x="1042640" y="1903732"/>
                  <a:pt x="730382" y="1949265"/>
                  <a:pt x="569595" y="1919400"/>
                </a:cubicBezTo>
                <a:cubicBezTo>
                  <a:pt x="408808" y="1889535"/>
                  <a:pt x="123171" y="1932424"/>
                  <a:pt x="0" y="1919400"/>
                </a:cubicBezTo>
                <a:cubicBezTo>
                  <a:pt x="-6501" y="1766866"/>
                  <a:pt x="-4837" y="1393649"/>
                  <a:pt x="0" y="1241212"/>
                </a:cubicBezTo>
                <a:cubicBezTo>
                  <a:pt x="4837" y="1088775"/>
                  <a:pt x="17496" y="825625"/>
                  <a:pt x="0" y="658994"/>
                </a:cubicBezTo>
                <a:cubicBezTo>
                  <a:pt x="-17496" y="492363"/>
                  <a:pt x="21651" y="240326"/>
                  <a:pt x="0" y="0"/>
                </a:cubicBezTo>
                <a:close/>
              </a:path>
              <a:path w="2476500" h="1919400" stroke="0" extrusionOk="0">
                <a:moveTo>
                  <a:pt x="0" y="0"/>
                </a:moveTo>
                <a:cubicBezTo>
                  <a:pt x="147831" y="-30442"/>
                  <a:pt x="493277" y="-25408"/>
                  <a:pt x="619125" y="0"/>
                </a:cubicBezTo>
                <a:cubicBezTo>
                  <a:pt x="744973" y="25408"/>
                  <a:pt x="1106923" y="18460"/>
                  <a:pt x="1238250" y="0"/>
                </a:cubicBezTo>
                <a:cubicBezTo>
                  <a:pt x="1369578" y="-18460"/>
                  <a:pt x="1518936" y="-25408"/>
                  <a:pt x="1783080" y="0"/>
                </a:cubicBezTo>
                <a:cubicBezTo>
                  <a:pt x="2047224" y="25408"/>
                  <a:pt x="2331910" y="15477"/>
                  <a:pt x="2476500" y="0"/>
                </a:cubicBezTo>
                <a:cubicBezTo>
                  <a:pt x="2466815" y="145519"/>
                  <a:pt x="2498322" y="383953"/>
                  <a:pt x="2476500" y="601412"/>
                </a:cubicBezTo>
                <a:cubicBezTo>
                  <a:pt x="2454678" y="818871"/>
                  <a:pt x="2457012" y="974062"/>
                  <a:pt x="2476500" y="1241212"/>
                </a:cubicBezTo>
                <a:cubicBezTo>
                  <a:pt x="2495988" y="1508362"/>
                  <a:pt x="2502453" y="1700555"/>
                  <a:pt x="2476500" y="1919400"/>
                </a:cubicBezTo>
                <a:cubicBezTo>
                  <a:pt x="2268185" y="1942684"/>
                  <a:pt x="2136674" y="1941211"/>
                  <a:pt x="1906905" y="1919400"/>
                </a:cubicBezTo>
                <a:cubicBezTo>
                  <a:pt x="1677137" y="1897589"/>
                  <a:pt x="1472688" y="1898847"/>
                  <a:pt x="1238250" y="1919400"/>
                </a:cubicBezTo>
                <a:cubicBezTo>
                  <a:pt x="1003813" y="1939953"/>
                  <a:pt x="814941" y="1949302"/>
                  <a:pt x="619125" y="1919400"/>
                </a:cubicBezTo>
                <a:cubicBezTo>
                  <a:pt x="423310" y="1889498"/>
                  <a:pt x="217318" y="1935673"/>
                  <a:pt x="0" y="1919400"/>
                </a:cubicBezTo>
                <a:cubicBezTo>
                  <a:pt x="-15774" y="1693853"/>
                  <a:pt x="23151" y="1491082"/>
                  <a:pt x="0" y="1317988"/>
                </a:cubicBezTo>
                <a:cubicBezTo>
                  <a:pt x="-23151" y="1144894"/>
                  <a:pt x="-14114" y="881576"/>
                  <a:pt x="0" y="716576"/>
                </a:cubicBezTo>
                <a:cubicBezTo>
                  <a:pt x="14114" y="551576"/>
                  <a:pt x="-12508" y="149911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418009218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softEdge rad="0"/>
          </a:effectLst>
        </p:spPr>
      </p:pic>
      <p:pic>
        <p:nvPicPr>
          <p:cNvPr id="24" name="Рисунок 23" descr="Линия со стрелкой: изгиб по часовой стрелке контур">
            <a:extLst>
              <a:ext uri="{FF2B5EF4-FFF2-40B4-BE49-F238E27FC236}">
                <a16:creationId xmlns:a16="http://schemas.microsoft.com/office/drawing/2014/main" id="{40C39A7C-7931-4DB4-BC24-C093638B9F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204571">
            <a:off x="6307482" y="3404738"/>
            <a:ext cx="914400" cy="914400"/>
          </a:xfrm>
          <a:prstGeom prst="rect">
            <a:avLst/>
          </a:prstGeom>
        </p:spPr>
      </p:pic>
      <p:pic>
        <p:nvPicPr>
          <p:cNvPr id="25" name="Рисунок 24" descr="Линия со стрелкой: изгиб по часовой стрелке контур">
            <a:extLst>
              <a:ext uri="{FF2B5EF4-FFF2-40B4-BE49-F238E27FC236}">
                <a16:creationId xmlns:a16="http://schemas.microsoft.com/office/drawing/2014/main" id="{FDCDE5DA-B8D4-4B01-A786-321D4387BE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240336">
            <a:off x="4267927" y="3404738"/>
            <a:ext cx="914400" cy="914400"/>
          </a:xfrm>
          <a:prstGeom prst="rect">
            <a:avLst/>
          </a:prstGeom>
        </p:spPr>
      </p:pic>
      <p:pic>
        <p:nvPicPr>
          <p:cNvPr id="26" name="Рисунок 25" descr="Линия со стрелкой: изгиб по часовой стрелке контур">
            <a:extLst>
              <a:ext uri="{FF2B5EF4-FFF2-40B4-BE49-F238E27FC236}">
                <a16:creationId xmlns:a16="http://schemas.microsoft.com/office/drawing/2014/main" id="{1C423522-1927-48D9-8A19-D98B77DA22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4643891">
            <a:off x="2434438" y="2853531"/>
            <a:ext cx="914400" cy="914400"/>
          </a:xfrm>
          <a:prstGeom prst="rect">
            <a:avLst/>
          </a:prstGeom>
        </p:spPr>
      </p:pic>
      <p:pic>
        <p:nvPicPr>
          <p:cNvPr id="28" name="Рисунок 27" descr="Драма со сплошной заливкой">
            <a:extLst>
              <a:ext uri="{FF2B5EF4-FFF2-40B4-BE49-F238E27FC236}">
                <a16:creationId xmlns:a16="http://schemas.microsoft.com/office/drawing/2014/main" id="{88943ABD-0071-4F5B-B246-A29D75295C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81578" y="886917"/>
            <a:ext cx="914400" cy="914400"/>
          </a:xfrm>
          <a:prstGeom prst="rect">
            <a:avLst/>
          </a:prstGeom>
        </p:spPr>
      </p:pic>
      <p:pic>
        <p:nvPicPr>
          <p:cNvPr id="30" name="Рисунок 29" descr="Карта с кнопкой со сплошной заливкой">
            <a:hlinkClick r:id="rId10" action="ppaction://hlinksldjump"/>
            <a:extLst>
              <a:ext uri="{FF2B5EF4-FFF2-40B4-BE49-F238E27FC236}">
                <a16:creationId xmlns:a16="http://schemas.microsoft.com/office/drawing/2014/main" id="{D31BD9EC-535C-4804-87E0-6D12946389D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20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10757708" y="6137935"/>
            <a:ext cx="1434292" cy="758447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565544-62B9-4815-B441-1AF5BC12801A}"/>
              </a:ext>
            </a:extLst>
          </p:cNvPr>
          <p:cNvSpPr txBox="1"/>
          <p:nvPr/>
        </p:nvSpPr>
        <p:spPr>
          <a:xfrm>
            <a:off x="2133600" y="620842"/>
            <a:ext cx="10058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ТЕАТРАЛИЗОВАННОЙ ИГРЫ</a:t>
            </a:r>
          </a:p>
        </p:txBody>
      </p:sp>
      <p:pic>
        <p:nvPicPr>
          <p:cNvPr id="3" name="Рисунок 2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EF5062D0-D8EC-4271-8F18-7B957C7623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5880" y="1487424"/>
            <a:ext cx="2834640" cy="1773936"/>
          </a:xfrm>
          <a:prstGeom prst="rect">
            <a:avLst/>
          </a:prstGeom>
          <a:effectLst>
            <a:softEdge rad="0"/>
          </a:effectLst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999C5F8-3D70-441D-AC93-CAE976F6BAF1}"/>
              </a:ext>
            </a:extLst>
          </p:cNvPr>
          <p:cNvCxnSpPr/>
          <p:nvPr/>
        </p:nvCxnSpPr>
        <p:spPr>
          <a:xfrm>
            <a:off x="4084320" y="1706880"/>
            <a:ext cx="4831080" cy="0"/>
          </a:xfrm>
          <a:prstGeom prst="line">
            <a:avLst/>
          </a:prstGeom>
          <a:ln w="28575">
            <a:solidFill>
              <a:srgbClr val="38572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4230C96-559F-43E8-8C9B-634533567FF4}"/>
              </a:ext>
            </a:extLst>
          </p:cNvPr>
          <p:cNvCxnSpPr>
            <a:cxnSpLocks/>
            <a:endCxn id="11" idx="3"/>
          </p:cNvCxnSpPr>
          <p:nvPr/>
        </p:nvCxnSpPr>
        <p:spPr>
          <a:xfrm flipH="1" flipV="1">
            <a:off x="7284720" y="2283043"/>
            <a:ext cx="1615440" cy="2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769D0FE-AA64-4F2A-9944-CBB567108583}"/>
              </a:ext>
            </a:extLst>
          </p:cNvPr>
          <p:cNvSpPr txBox="1"/>
          <p:nvPr/>
        </p:nvSpPr>
        <p:spPr>
          <a:xfrm>
            <a:off x="5059680" y="2021433"/>
            <a:ext cx="2225040" cy="523220"/>
          </a:xfrm>
          <a:custGeom>
            <a:avLst/>
            <a:gdLst>
              <a:gd name="connsiteX0" fmla="*/ 0 w 2225040"/>
              <a:gd name="connsiteY0" fmla="*/ 0 h 523220"/>
              <a:gd name="connsiteX1" fmla="*/ 511759 w 2225040"/>
              <a:gd name="connsiteY1" fmla="*/ 0 h 523220"/>
              <a:gd name="connsiteX2" fmla="*/ 1068019 w 2225040"/>
              <a:gd name="connsiteY2" fmla="*/ 0 h 523220"/>
              <a:gd name="connsiteX3" fmla="*/ 1579778 w 2225040"/>
              <a:gd name="connsiteY3" fmla="*/ 0 h 523220"/>
              <a:gd name="connsiteX4" fmla="*/ 2225040 w 2225040"/>
              <a:gd name="connsiteY4" fmla="*/ 0 h 523220"/>
              <a:gd name="connsiteX5" fmla="*/ 2225040 w 2225040"/>
              <a:gd name="connsiteY5" fmla="*/ 523220 h 523220"/>
              <a:gd name="connsiteX6" fmla="*/ 1735531 w 2225040"/>
              <a:gd name="connsiteY6" fmla="*/ 523220 h 523220"/>
              <a:gd name="connsiteX7" fmla="*/ 1179271 w 2225040"/>
              <a:gd name="connsiteY7" fmla="*/ 523220 h 523220"/>
              <a:gd name="connsiteX8" fmla="*/ 689762 w 2225040"/>
              <a:gd name="connsiteY8" fmla="*/ 523220 h 523220"/>
              <a:gd name="connsiteX9" fmla="*/ 0 w 2225040"/>
              <a:gd name="connsiteY9" fmla="*/ 523220 h 523220"/>
              <a:gd name="connsiteX10" fmla="*/ 0 w 2225040"/>
              <a:gd name="connsiteY10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25040" h="523220" extrusionOk="0">
                <a:moveTo>
                  <a:pt x="0" y="0"/>
                </a:moveTo>
                <a:cubicBezTo>
                  <a:pt x="203950" y="-57884"/>
                  <a:pt x="282378" y="36793"/>
                  <a:pt x="511759" y="0"/>
                </a:cubicBezTo>
                <a:cubicBezTo>
                  <a:pt x="741140" y="-36793"/>
                  <a:pt x="861182" y="33625"/>
                  <a:pt x="1068019" y="0"/>
                </a:cubicBezTo>
                <a:cubicBezTo>
                  <a:pt x="1274856" y="-33625"/>
                  <a:pt x="1409082" y="29638"/>
                  <a:pt x="1579778" y="0"/>
                </a:cubicBezTo>
                <a:cubicBezTo>
                  <a:pt x="1750474" y="-29638"/>
                  <a:pt x="2039685" y="60854"/>
                  <a:pt x="2225040" y="0"/>
                </a:cubicBezTo>
                <a:cubicBezTo>
                  <a:pt x="2242684" y="259224"/>
                  <a:pt x="2214847" y="327392"/>
                  <a:pt x="2225040" y="523220"/>
                </a:cubicBezTo>
                <a:cubicBezTo>
                  <a:pt x="2007251" y="533078"/>
                  <a:pt x="1847683" y="507524"/>
                  <a:pt x="1735531" y="523220"/>
                </a:cubicBezTo>
                <a:cubicBezTo>
                  <a:pt x="1623379" y="538916"/>
                  <a:pt x="1317002" y="522628"/>
                  <a:pt x="1179271" y="523220"/>
                </a:cubicBezTo>
                <a:cubicBezTo>
                  <a:pt x="1041540" y="523812"/>
                  <a:pt x="909428" y="485618"/>
                  <a:pt x="689762" y="523220"/>
                </a:cubicBezTo>
                <a:cubicBezTo>
                  <a:pt x="470096" y="560822"/>
                  <a:pt x="318724" y="489459"/>
                  <a:pt x="0" y="523220"/>
                </a:cubicBezTo>
                <a:cubicBezTo>
                  <a:pt x="-46664" y="311932"/>
                  <a:pt x="39663" y="121341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СТЕЛЛАЖИ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432C658-B36E-4364-B8FB-F5E4E23C4ABD}"/>
              </a:ext>
            </a:extLst>
          </p:cNvPr>
          <p:cNvCxnSpPr>
            <a:cxnSpLocks/>
            <a:endCxn id="11" idx="3"/>
          </p:cNvCxnSpPr>
          <p:nvPr/>
        </p:nvCxnSpPr>
        <p:spPr>
          <a:xfrm flipH="1" flipV="1">
            <a:off x="7284720" y="2283043"/>
            <a:ext cx="2331720" cy="870388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E639099-2581-44DB-B527-2CACE01794B4}"/>
              </a:ext>
            </a:extLst>
          </p:cNvPr>
          <p:cNvSpPr txBox="1"/>
          <p:nvPr/>
        </p:nvSpPr>
        <p:spPr>
          <a:xfrm>
            <a:off x="281805" y="2628947"/>
            <a:ext cx="11841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Маленькая магнитная ширма для настольного театра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(магниты для украшений);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Костюмы, маски персонажей,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 диких и домашних;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Стойка-вешалка для костюмов;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Куклы и атрибуты для обыгрывания произведений;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Планшет с аудиозаписями музыкальных произведений, звукошумовых эффектов;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игрушки — погремушки, бубен, барабан;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литература.</a:t>
            </a:r>
            <a:endParaRPr lang="ru-RU" sz="2400" dirty="0"/>
          </a:p>
        </p:txBody>
      </p:sp>
      <p:pic>
        <p:nvPicPr>
          <p:cNvPr id="27" name="Рисунок 26" descr="Драма со сплошной заливкой">
            <a:extLst>
              <a:ext uri="{FF2B5EF4-FFF2-40B4-BE49-F238E27FC236}">
                <a16:creationId xmlns:a16="http://schemas.microsoft.com/office/drawing/2014/main" id="{426C40BD-6CE3-4B3A-85D5-15DCC9933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1578" y="886917"/>
            <a:ext cx="914400" cy="9144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65D583F-EC4E-433E-A029-A2C91110006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8065" y="3574112"/>
            <a:ext cx="1838375" cy="109728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DADDEE3-B0D9-4DDB-8FCF-57FE6CD7CE0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0640" y="3153430"/>
            <a:ext cx="1440045" cy="1343684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CFC3E55A-6F09-4AE7-AF99-07C65D133DB1}"/>
              </a:ext>
            </a:extLst>
          </p:cNvPr>
          <p:cNvSpPr/>
          <p:nvPr/>
        </p:nvSpPr>
        <p:spPr>
          <a:xfrm>
            <a:off x="4732021" y="2994844"/>
            <a:ext cx="2141219" cy="1577990"/>
          </a:xfrm>
          <a:custGeom>
            <a:avLst/>
            <a:gdLst>
              <a:gd name="connsiteX0" fmla="*/ 0 w 2141219"/>
              <a:gd name="connsiteY0" fmla="*/ 788995 h 1577990"/>
              <a:gd name="connsiteX1" fmla="*/ 1070610 w 2141219"/>
              <a:gd name="connsiteY1" fmla="*/ 0 h 1577990"/>
              <a:gd name="connsiteX2" fmla="*/ 2141220 w 2141219"/>
              <a:gd name="connsiteY2" fmla="*/ 788995 h 1577990"/>
              <a:gd name="connsiteX3" fmla="*/ 1070610 w 2141219"/>
              <a:gd name="connsiteY3" fmla="*/ 1577990 h 1577990"/>
              <a:gd name="connsiteX4" fmla="*/ 0 w 2141219"/>
              <a:gd name="connsiteY4" fmla="*/ 788995 h 157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1219" h="1577990" extrusionOk="0">
                <a:moveTo>
                  <a:pt x="0" y="788995"/>
                </a:moveTo>
                <a:cubicBezTo>
                  <a:pt x="-83898" y="348862"/>
                  <a:pt x="493358" y="-4541"/>
                  <a:pt x="1070610" y="0"/>
                </a:cubicBezTo>
                <a:cubicBezTo>
                  <a:pt x="1722394" y="975"/>
                  <a:pt x="2163597" y="296276"/>
                  <a:pt x="2141220" y="788995"/>
                </a:cubicBezTo>
                <a:cubicBezTo>
                  <a:pt x="2183116" y="1195194"/>
                  <a:pt x="1696788" y="1586649"/>
                  <a:pt x="1070610" y="1577990"/>
                </a:cubicBezTo>
                <a:cubicBezTo>
                  <a:pt x="465767" y="1567111"/>
                  <a:pt x="-40107" y="1239802"/>
                  <a:pt x="0" y="788995"/>
                </a:cubicBezTo>
                <a:close/>
              </a:path>
            </a:pathLst>
          </a:custGeom>
          <a:noFill/>
          <a:ln w="3810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1086828821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6055835B-0EE2-4A89-9A4F-16F640BE43CC}"/>
              </a:ext>
            </a:extLst>
          </p:cNvPr>
          <p:cNvSpPr/>
          <p:nvPr/>
        </p:nvSpPr>
        <p:spPr>
          <a:xfrm>
            <a:off x="7536181" y="3493729"/>
            <a:ext cx="2331720" cy="1407657"/>
          </a:xfrm>
          <a:custGeom>
            <a:avLst/>
            <a:gdLst>
              <a:gd name="connsiteX0" fmla="*/ 0 w 2331720"/>
              <a:gd name="connsiteY0" fmla="*/ 703829 h 1407657"/>
              <a:gd name="connsiteX1" fmla="*/ 1165860 w 2331720"/>
              <a:gd name="connsiteY1" fmla="*/ 0 h 1407657"/>
              <a:gd name="connsiteX2" fmla="*/ 2331720 w 2331720"/>
              <a:gd name="connsiteY2" fmla="*/ 703829 h 1407657"/>
              <a:gd name="connsiteX3" fmla="*/ 1165860 w 2331720"/>
              <a:gd name="connsiteY3" fmla="*/ 1407658 h 1407657"/>
              <a:gd name="connsiteX4" fmla="*/ 0 w 2331720"/>
              <a:gd name="connsiteY4" fmla="*/ 703829 h 140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1720" h="1407657" extrusionOk="0">
                <a:moveTo>
                  <a:pt x="0" y="703829"/>
                </a:moveTo>
                <a:cubicBezTo>
                  <a:pt x="-89597" y="310434"/>
                  <a:pt x="651228" y="-41841"/>
                  <a:pt x="1165860" y="0"/>
                </a:cubicBezTo>
                <a:cubicBezTo>
                  <a:pt x="1852026" y="681"/>
                  <a:pt x="2358034" y="248123"/>
                  <a:pt x="2331720" y="703829"/>
                </a:cubicBezTo>
                <a:cubicBezTo>
                  <a:pt x="2455636" y="1005140"/>
                  <a:pt x="1831051" y="1412944"/>
                  <a:pt x="1165860" y="1407658"/>
                </a:cubicBezTo>
                <a:cubicBezTo>
                  <a:pt x="473239" y="1368562"/>
                  <a:pt x="-71668" y="1119448"/>
                  <a:pt x="0" y="703829"/>
                </a:cubicBezTo>
                <a:close/>
              </a:path>
            </a:pathLst>
          </a:custGeom>
          <a:noFill/>
          <a:ln w="3810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1086828821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048A32A-BCF4-4E47-8608-B75BE6D5A4C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376" y="5251911"/>
            <a:ext cx="2230784" cy="1487189"/>
          </a:xfrm>
          <a:prstGeom prst="rect">
            <a:avLst/>
          </a:prstGeom>
        </p:spPr>
      </p:pic>
      <p:sp>
        <p:nvSpPr>
          <p:cNvPr id="21" name="Овал 20">
            <a:extLst>
              <a:ext uri="{FF2B5EF4-FFF2-40B4-BE49-F238E27FC236}">
                <a16:creationId xmlns:a16="http://schemas.microsoft.com/office/drawing/2014/main" id="{5E83CE9C-414F-4CAE-A5B8-C0D8E3096996}"/>
              </a:ext>
            </a:extLst>
          </p:cNvPr>
          <p:cNvSpPr/>
          <p:nvPr/>
        </p:nvSpPr>
        <p:spPr>
          <a:xfrm>
            <a:off x="7940040" y="5282391"/>
            <a:ext cx="2636520" cy="1496636"/>
          </a:xfrm>
          <a:custGeom>
            <a:avLst/>
            <a:gdLst>
              <a:gd name="connsiteX0" fmla="*/ 0 w 2636520"/>
              <a:gd name="connsiteY0" fmla="*/ 748318 h 1496636"/>
              <a:gd name="connsiteX1" fmla="*/ 1318260 w 2636520"/>
              <a:gd name="connsiteY1" fmla="*/ 0 h 1496636"/>
              <a:gd name="connsiteX2" fmla="*/ 2636520 w 2636520"/>
              <a:gd name="connsiteY2" fmla="*/ 748318 h 1496636"/>
              <a:gd name="connsiteX3" fmla="*/ 1318260 w 2636520"/>
              <a:gd name="connsiteY3" fmla="*/ 1496636 h 1496636"/>
              <a:gd name="connsiteX4" fmla="*/ 0 w 2636520"/>
              <a:gd name="connsiteY4" fmla="*/ 748318 h 1496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36520" h="1496636" extrusionOk="0">
                <a:moveTo>
                  <a:pt x="0" y="748318"/>
                </a:moveTo>
                <a:cubicBezTo>
                  <a:pt x="-73423" y="331197"/>
                  <a:pt x="661917" y="-23214"/>
                  <a:pt x="1318260" y="0"/>
                </a:cubicBezTo>
                <a:cubicBezTo>
                  <a:pt x="2070888" y="396"/>
                  <a:pt x="2652243" y="295003"/>
                  <a:pt x="2636520" y="748318"/>
                </a:cubicBezTo>
                <a:cubicBezTo>
                  <a:pt x="2718945" y="1103465"/>
                  <a:pt x="2127167" y="1516698"/>
                  <a:pt x="1318260" y="1496636"/>
                </a:cubicBezTo>
                <a:cubicBezTo>
                  <a:pt x="522449" y="1442280"/>
                  <a:pt x="-29195" y="1172563"/>
                  <a:pt x="0" y="748318"/>
                </a:cubicBezTo>
                <a:close/>
              </a:path>
            </a:pathLst>
          </a:custGeom>
          <a:noFill/>
          <a:ln w="3810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1086828821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 descr="Карта с кнопкой со сплошной заливкой">
            <a:hlinkClick r:id="rId8" action="ppaction://hlinksldjump"/>
            <a:extLst>
              <a:ext uri="{FF2B5EF4-FFF2-40B4-BE49-F238E27FC236}">
                <a16:creationId xmlns:a16="http://schemas.microsoft.com/office/drawing/2014/main" id="{A80B8593-4332-4FD0-AFBC-3B84235AFC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518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E1683-0E99-4A7C-8C01-824367963308}"/>
              </a:ext>
            </a:extLst>
          </p:cNvPr>
          <p:cNvSpPr/>
          <p:nvPr/>
        </p:nvSpPr>
        <p:spPr>
          <a:xfrm>
            <a:off x="8915400" y="5616556"/>
            <a:ext cx="3276600" cy="1220081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0A4C06-5339-48D2-BF7E-BBA3544C1750}"/>
              </a:ext>
            </a:extLst>
          </p:cNvPr>
          <p:cNvSpPr/>
          <p:nvPr/>
        </p:nvSpPr>
        <p:spPr>
          <a:xfrm>
            <a:off x="0" y="0"/>
            <a:ext cx="2133600" cy="2067392"/>
          </a:xfrm>
          <a:prstGeom prst="rect">
            <a:avLst/>
          </a:prstGeom>
          <a:solidFill>
            <a:srgbClr val="FFC78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DBB80B-D231-44C4-A315-1EB04C6D1ACF}"/>
              </a:ext>
            </a:extLst>
          </p:cNvPr>
          <p:cNvSpPr txBox="1"/>
          <p:nvPr/>
        </p:nvSpPr>
        <p:spPr>
          <a:xfrm>
            <a:off x="2133600" y="620842"/>
            <a:ext cx="1005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ДВИЖЕНИЯ</a:t>
            </a:r>
          </a:p>
        </p:txBody>
      </p:sp>
      <p:pic>
        <p:nvPicPr>
          <p:cNvPr id="3" name="Рисунок 2" descr="Йога со сплошной заливкой">
            <a:extLst>
              <a:ext uri="{FF2B5EF4-FFF2-40B4-BE49-F238E27FC236}">
                <a16:creationId xmlns:a16="http://schemas.microsoft.com/office/drawing/2014/main" id="{D99B961B-8FB5-4D75-9AD4-D24E99E6E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9200" y="608599"/>
            <a:ext cx="914400" cy="91440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D68C5550-35A9-453D-936A-485F6AA9AB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5996" y="1234886"/>
            <a:ext cx="3224808" cy="2067392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B20D777-9B46-42D9-8992-FDF119B8983B}"/>
              </a:ext>
            </a:extLst>
          </p:cNvPr>
          <p:cNvCxnSpPr>
            <a:cxnSpLocks/>
          </p:cNvCxnSpPr>
          <p:nvPr/>
        </p:nvCxnSpPr>
        <p:spPr>
          <a:xfrm flipH="1">
            <a:off x="7620000" y="2326472"/>
            <a:ext cx="1097280" cy="0"/>
          </a:xfrm>
          <a:prstGeom prst="line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FD2C194-1959-417A-A75D-AFEF7F649357}"/>
              </a:ext>
            </a:extLst>
          </p:cNvPr>
          <p:cNvSpPr txBox="1"/>
          <p:nvPr/>
        </p:nvSpPr>
        <p:spPr>
          <a:xfrm>
            <a:off x="5394960" y="2067392"/>
            <a:ext cx="2225040" cy="523220"/>
          </a:xfrm>
          <a:custGeom>
            <a:avLst/>
            <a:gdLst>
              <a:gd name="connsiteX0" fmla="*/ 0 w 2225040"/>
              <a:gd name="connsiteY0" fmla="*/ 0 h 523220"/>
              <a:gd name="connsiteX1" fmla="*/ 511759 w 2225040"/>
              <a:gd name="connsiteY1" fmla="*/ 0 h 523220"/>
              <a:gd name="connsiteX2" fmla="*/ 1068019 w 2225040"/>
              <a:gd name="connsiteY2" fmla="*/ 0 h 523220"/>
              <a:gd name="connsiteX3" fmla="*/ 1579778 w 2225040"/>
              <a:gd name="connsiteY3" fmla="*/ 0 h 523220"/>
              <a:gd name="connsiteX4" fmla="*/ 2225040 w 2225040"/>
              <a:gd name="connsiteY4" fmla="*/ 0 h 523220"/>
              <a:gd name="connsiteX5" fmla="*/ 2225040 w 2225040"/>
              <a:gd name="connsiteY5" fmla="*/ 523220 h 523220"/>
              <a:gd name="connsiteX6" fmla="*/ 1735531 w 2225040"/>
              <a:gd name="connsiteY6" fmla="*/ 523220 h 523220"/>
              <a:gd name="connsiteX7" fmla="*/ 1179271 w 2225040"/>
              <a:gd name="connsiteY7" fmla="*/ 523220 h 523220"/>
              <a:gd name="connsiteX8" fmla="*/ 689762 w 2225040"/>
              <a:gd name="connsiteY8" fmla="*/ 523220 h 523220"/>
              <a:gd name="connsiteX9" fmla="*/ 0 w 2225040"/>
              <a:gd name="connsiteY9" fmla="*/ 523220 h 523220"/>
              <a:gd name="connsiteX10" fmla="*/ 0 w 2225040"/>
              <a:gd name="connsiteY10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25040" h="523220" extrusionOk="0">
                <a:moveTo>
                  <a:pt x="0" y="0"/>
                </a:moveTo>
                <a:cubicBezTo>
                  <a:pt x="203950" y="-57884"/>
                  <a:pt x="282378" y="36793"/>
                  <a:pt x="511759" y="0"/>
                </a:cubicBezTo>
                <a:cubicBezTo>
                  <a:pt x="741140" y="-36793"/>
                  <a:pt x="861182" y="33625"/>
                  <a:pt x="1068019" y="0"/>
                </a:cubicBezTo>
                <a:cubicBezTo>
                  <a:pt x="1274856" y="-33625"/>
                  <a:pt x="1409082" y="29638"/>
                  <a:pt x="1579778" y="0"/>
                </a:cubicBezTo>
                <a:cubicBezTo>
                  <a:pt x="1750474" y="-29638"/>
                  <a:pt x="2039685" y="60854"/>
                  <a:pt x="2225040" y="0"/>
                </a:cubicBezTo>
                <a:cubicBezTo>
                  <a:pt x="2242684" y="259224"/>
                  <a:pt x="2214847" y="327392"/>
                  <a:pt x="2225040" y="523220"/>
                </a:cubicBezTo>
                <a:cubicBezTo>
                  <a:pt x="2007251" y="533078"/>
                  <a:pt x="1847683" y="507524"/>
                  <a:pt x="1735531" y="523220"/>
                </a:cubicBezTo>
                <a:cubicBezTo>
                  <a:pt x="1623379" y="538916"/>
                  <a:pt x="1317002" y="522628"/>
                  <a:pt x="1179271" y="523220"/>
                </a:cubicBezTo>
                <a:cubicBezTo>
                  <a:pt x="1041540" y="523812"/>
                  <a:pt x="909428" y="485618"/>
                  <a:pt x="689762" y="523220"/>
                </a:cubicBezTo>
                <a:cubicBezTo>
                  <a:pt x="470096" y="560822"/>
                  <a:pt x="318724" y="489459"/>
                  <a:pt x="0" y="523220"/>
                </a:cubicBezTo>
                <a:cubicBezTo>
                  <a:pt x="-46664" y="311932"/>
                  <a:pt x="39663" y="121341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97434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СТЕЛЛАЖИ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7B9A4F-E4C6-490E-AE3D-FF5A24C5CEDA}"/>
              </a:ext>
            </a:extLst>
          </p:cNvPr>
          <p:cNvSpPr txBox="1"/>
          <p:nvPr/>
        </p:nvSpPr>
        <p:spPr>
          <a:xfrm>
            <a:off x="281805" y="2628947"/>
            <a:ext cx="1184148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Плакаты, макеты (ЗОЖ); </a:t>
            </a:r>
          </a:p>
          <a:p>
            <a:endParaRPr lang="ru-RU" sz="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Ребристые дорожки, массажные коврики;</a:t>
            </a:r>
          </a:p>
          <a:p>
            <a:endParaRPr lang="ru-RU" sz="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Атрибуты для подвижных игр:</a:t>
            </a:r>
          </a:p>
          <a:p>
            <a:endParaRPr lang="ru-RU" sz="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Мячи малые, средние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Обручи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Кольцеброс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Кегли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Мешочки с грузом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E4340A5-574C-4496-A1C0-86A5FC9B1EF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0824" y="4287393"/>
            <a:ext cx="3155056" cy="2366291"/>
          </a:xfrm>
          <a:custGeom>
            <a:avLst/>
            <a:gdLst>
              <a:gd name="connsiteX0" fmla="*/ 0 w 3155056"/>
              <a:gd name="connsiteY0" fmla="*/ 0 h 2366291"/>
              <a:gd name="connsiteX1" fmla="*/ 694112 w 3155056"/>
              <a:gd name="connsiteY1" fmla="*/ 0 h 2366291"/>
              <a:gd name="connsiteX2" fmla="*/ 1230472 w 3155056"/>
              <a:gd name="connsiteY2" fmla="*/ 0 h 2366291"/>
              <a:gd name="connsiteX3" fmla="*/ 1893034 w 3155056"/>
              <a:gd name="connsiteY3" fmla="*/ 0 h 2366291"/>
              <a:gd name="connsiteX4" fmla="*/ 2555595 w 3155056"/>
              <a:gd name="connsiteY4" fmla="*/ 0 h 2366291"/>
              <a:gd name="connsiteX5" fmla="*/ 3155056 w 3155056"/>
              <a:gd name="connsiteY5" fmla="*/ 0 h 2366291"/>
              <a:gd name="connsiteX6" fmla="*/ 3155056 w 3155056"/>
              <a:gd name="connsiteY6" fmla="*/ 544247 h 2366291"/>
              <a:gd name="connsiteX7" fmla="*/ 3155056 w 3155056"/>
              <a:gd name="connsiteY7" fmla="*/ 1112157 h 2366291"/>
              <a:gd name="connsiteX8" fmla="*/ 3155056 w 3155056"/>
              <a:gd name="connsiteY8" fmla="*/ 1656404 h 2366291"/>
              <a:gd name="connsiteX9" fmla="*/ 3155056 w 3155056"/>
              <a:gd name="connsiteY9" fmla="*/ 2366291 h 2366291"/>
              <a:gd name="connsiteX10" fmla="*/ 2587146 w 3155056"/>
              <a:gd name="connsiteY10" fmla="*/ 2366291 h 2366291"/>
              <a:gd name="connsiteX11" fmla="*/ 1924584 w 3155056"/>
              <a:gd name="connsiteY11" fmla="*/ 2366291 h 2366291"/>
              <a:gd name="connsiteX12" fmla="*/ 1262022 w 3155056"/>
              <a:gd name="connsiteY12" fmla="*/ 2366291 h 2366291"/>
              <a:gd name="connsiteX13" fmla="*/ 694112 w 3155056"/>
              <a:gd name="connsiteY13" fmla="*/ 2366291 h 2366291"/>
              <a:gd name="connsiteX14" fmla="*/ 0 w 3155056"/>
              <a:gd name="connsiteY14" fmla="*/ 2366291 h 2366291"/>
              <a:gd name="connsiteX15" fmla="*/ 0 w 3155056"/>
              <a:gd name="connsiteY15" fmla="*/ 1798381 h 2366291"/>
              <a:gd name="connsiteX16" fmla="*/ 0 w 3155056"/>
              <a:gd name="connsiteY16" fmla="*/ 1159483 h 2366291"/>
              <a:gd name="connsiteX17" fmla="*/ 0 w 3155056"/>
              <a:gd name="connsiteY17" fmla="*/ 615236 h 2366291"/>
              <a:gd name="connsiteX18" fmla="*/ 0 w 3155056"/>
              <a:gd name="connsiteY18" fmla="*/ 0 h 236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55056" h="2366291" fill="none" extrusionOk="0">
                <a:moveTo>
                  <a:pt x="0" y="0"/>
                </a:moveTo>
                <a:cubicBezTo>
                  <a:pt x="335808" y="28824"/>
                  <a:pt x="545860" y="-2525"/>
                  <a:pt x="694112" y="0"/>
                </a:cubicBezTo>
                <a:cubicBezTo>
                  <a:pt x="842364" y="2525"/>
                  <a:pt x="1087727" y="-14481"/>
                  <a:pt x="1230472" y="0"/>
                </a:cubicBezTo>
                <a:cubicBezTo>
                  <a:pt x="1373217" y="14481"/>
                  <a:pt x="1736337" y="30025"/>
                  <a:pt x="1893034" y="0"/>
                </a:cubicBezTo>
                <a:cubicBezTo>
                  <a:pt x="2049731" y="-30025"/>
                  <a:pt x="2259596" y="-16635"/>
                  <a:pt x="2555595" y="0"/>
                </a:cubicBezTo>
                <a:cubicBezTo>
                  <a:pt x="2851594" y="16635"/>
                  <a:pt x="2999702" y="-24737"/>
                  <a:pt x="3155056" y="0"/>
                </a:cubicBezTo>
                <a:cubicBezTo>
                  <a:pt x="3148973" y="178772"/>
                  <a:pt x="3154673" y="351046"/>
                  <a:pt x="3155056" y="544247"/>
                </a:cubicBezTo>
                <a:cubicBezTo>
                  <a:pt x="3155439" y="737448"/>
                  <a:pt x="3178571" y="959489"/>
                  <a:pt x="3155056" y="1112157"/>
                </a:cubicBezTo>
                <a:cubicBezTo>
                  <a:pt x="3131542" y="1264825"/>
                  <a:pt x="3151288" y="1487848"/>
                  <a:pt x="3155056" y="1656404"/>
                </a:cubicBezTo>
                <a:cubicBezTo>
                  <a:pt x="3158824" y="1824960"/>
                  <a:pt x="3152614" y="2172367"/>
                  <a:pt x="3155056" y="2366291"/>
                </a:cubicBezTo>
                <a:cubicBezTo>
                  <a:pt x="2936201" y="2354322"/>
                  <a:pt x="2840317" y="2343861"/>
                  <a:pt x="2587146" y="2366291"/>
                </a:cubicBezTo>
                <a:cubicBezTo>
                  <a:pt x="2333975" y="2388722"/>
                  <a:pt x="2195439" y="2386796"/>
                  <a:pt x="1924584" y="2366291"/>
                </a:cubicBezTo>
                <a:cubicBezTo>
                  <a:pt x="1653729" y="2345786"/>
                  <a:pt x="1540266" y="2342282"/>
                  <a:pt x="1262022" y="2366291"/>
                </a:cubicBezTo>
                <a:cubicBezTo>
                  <a:pt x="983778" y="2390300"/>
                  <a:pt x="844377" y="2365092"/>
                  <a:pt x="694112" y="2366291"/>
                </a:cubicBezTo>
                <a:cubicBezTo>
                  <a:pt x="543847" y="2367491"/>
                  <a:pt x="236117" y="2380270"/>
                  <a:pt x="0" y="2366291"/>
                </a:cubicBezTo>
                <a:cubicBezTo>
                  <a:pt x="8658" y="2095067"/>
                  <a:pt x="7060" y="1944061"/>
                  <a:pt x="0" y="1798381"/>
                </a:cubicBezTo>
                <a:cubicBezTo>
                  <a:pt x="-7060" y="1652701"/>
                  <a:pt x="-30628" y="1421132"/>
                  <a:pt x="0" y="1159483"/>
                </a:cubicBezTo>
                <a:cubicBezTo>
                  <a:pt x="30628" y="897834"/>
                  <a:pt x="-2865" y="787322"/>
                  <a:pt x="0" y="615236"/>
                </a:cubicBezTo>
                <a:cubicBezTo>
                  <a:pt x="2865" y="443150"/>
                  <a:pt x="1775" y="197081"/>
                  <a:pt x="0" y="0"/>
                </a:cubicBezTo>
                <a:close/>
              </a:path>
              <a:path w="3155056" h="2366291" stroke="0" extrusionOk="0">
                <a:moveTo>
                  <a:pt x="0" y="0"/>
                </a:moveTo>
                <a:cubicBezTo>
                  <a:pt x="170079" y="-7281"/>
                  <a:pt x="395889" y="17481"/>
                  <a:pt x="599461" y="0"/>
                </a:cubicBezTo>
                <a:cubicBezTo>
                  <a:pt x="803033" y="-17481"/>
                  <a:pt x="1003535" y="14181"/>
                  <a:pt x="1293573" y="0"/>
                </a:cubicBezTo>
                <a:cubicBezTo>
                  <a:pt x="1583611" y="-14181"/>
                  <a:pt x="1730617" y="22568"/>
                  <a:pt x="1924584" y="0"/>
                </a:cubicBezTo>
                <a:cubicBezTo>
                  <a:pt x="2118551" y="-22568"/>
                  <a:pt x="2292598" y="23094"/>
                  <a:pt x="2524045" y="0"/>
                </a:cubicBezTo>
                <a:cubicBezTo>
                  <a:pt x="2755492" y="-23094"/>
                  <a:pt x="2975795" y="24141"/>
                  <a:pt x="3155056" y="0"/>
                </a:cubicBezTo>
                <a:cubicBezTo>
                  <a:pt x="3171652" y="279280"/>
                  <a:pt x="3171598" y="391495"/>
                  <a:pt x="3155056" y="615236"/>
                </a:cubicBezTo>
                <a:cubicBezTo>
                  <a:pt x="3138514" y="838977"/>
                  <a:pt x="3129671" y="960644"/>
                  <a:pt x="3155056" y="1135820"/>
                </a:cubicBezTo>
                <a:cubicBezTo>
                  <a:pt x="3180441" y="1310996"/>
                  <a:pt x="3163488" y="1425917"/>
                  <a:pt x="3155056" y="1656404"/>
                </a:cubicBezTo>
                <a:cubicBezTo>
                  <a:pt x="3146624" y="1886891"/>
                  <a:pt x="3135664" y="2018785"/>
                  <a:pt x="3155056" y="2366291"/>
                </a:cubicBezTo>
                <a:cubicBezTo>
                  <a:pt x="2898561" y="2351253"/>
                  <a:pt x="2758770" y="2373274"/>
                  <a:pt x="2524045" y="2366291"/>
                </a:cubicBezTo>
                <a:cubicBezTo>
                  <a:pt x="2289320" y="2359308"/>
                  <a:pt x="2165454" y="2384400"/>
                  <a:pt x="1956135" y="2366291"/>
                </a:cubicBezTo>
                <a:cubicBezTo>
                  <a:pt x="1746816" y="2348183"/>
                  <a:pt x="1576644" y="2344142"/>
                  <a:pt x="1356674" y="2366291"/>
                </a:cubicBezTo>
                <a:cubicBezTo>
                  <a:pt x="1136704" y="2388440"/>
                  <a:pt x="911198" y="2351122"/>
                  <a:pt x="725663" y="2366291"/>
                </a:cubicBezTo>
                <a:cubicBezTo>
                  <a:pt x="540128" y="2381460"/>
                  <a:pt x="303124" y="2392713"/>
                  <a:pt x="0" y="2366291"/>
                </a:cubicBezTo>
                <a:cubicBezTo>
                  <a:pt x="-27858" y="2242721"/>
                  <a:pt x="18354" y="2050398"/>
                  <a:pt x="0" y="1798381"/>
                </a:cubicBezTo>
                <a:cubicBezTo>
                  <a:pt x="-18354" y="1546364"/>
                  <a:pt x="2361" y="1440166"/>
                  <a:pt x="0" y="1183146"/>
                </a:cubicBezTo>
                <a:cubicBezTo>
                  <a:pt x="-2361" y="926126"/>
                  <a:pt x="-12411" y="791124"/>
                  <a:pt x="0" y="591573"/>
                </a:cubicBezTo>
                <a:cubicBezTo>
                  <a:pt x="12411" y="392022"/>
                  <a:pt x="9383" y="253582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20251219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softEdge rad="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6BA5E2C-F486-4CA7-B74F-45191412435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4063" y="3604752"/>
            <a:ext cx="2312901" cy="2584355"/>
          </a:xfrm>
          <a:custGeom>
            <a:avLst/>
            <a:gdLst>
              <a:gd name="connsiteX0" fmla="*/ 0 w 2312901"/>
              <a:gd name="connsiteY0" fmla="*/ 0 h 2584355"/>
              <a:gd name="connsiteX1" fmla="*/ 508838 w 2312901"/>
              <a:gd name="connsiteY1" fmla="*/ 0 h 2584355"/>
              <a:gd name="connsiteX2" fmla="*/ 1017676 w 2312901"/>
              <a:gd name="connsiteY2" fmla="*/ 0 h 2584355"/>
              <a:gd name="connsiteX3" fmla="*/ 1619031 w 2312901"/>
              <a:gd name="connsiteY3" fmla="*/ 0 h 2584355"/>
              <a:gd name="connsiteX4" fmla="*/ 2312901 w 2312901"/>
              <a:gd name="connsiteY4" fmla="*/ 0 h 2584355"/>
              <a:gd name="connsiteX5" fmla="*/ 2312901 w 2312901"/>
              <a:gd name="connsiteY5" fmla="*/ 594402 h 2584355"/>
              <a:gd name="connsiteX6" fmla="*/ 2312901 w 2312901"/>
              <a:gd name="connsiteY6" fmla="*/ 1188803 h 2584355"/>
              <a:gd name="connsiteX7" fmla="*/ 2312901 w 2312901"/>
              <a:gd name="connsiteY7" fmla="*/ 1860736 h 2584355"/>
              <a:gd name="connsiteX8" fmla="*/ 2312901 w 2312901"/>
              <a:gd name="connsiteY8" fmla="*/ 2584355 h 2584355"/>
              <a:gd name="connsiteX9" fmla="*/ 1734676 w 2312901"/>
              <a:gd name="connsiteY9" fmla="*/ 2584355 h 2584355"/>
              <a:gd name="connsiteX10" fmla="*/ 1202709 w 2312901"/>
              <a:gd name="connsiteY10" fmla="*/ 2584355 h 2584355"/>
              <a:gd name="connsiteX11" fmla="*/ 670741 w 2312901"/>
              <a:gd name="connsiteY11" fmla="*/ 2584355 h 2584355"/>
              <a:gd name="connsiteX12" fmla="*/ 0 w 2312901"/>
              <a:gd name="connsiteY12" fmla="*/ 2584355 h 2584355"/>
              <a:gd name="connsiteX13" fmla="*/ 0 w 2312901"/>
              <a:gd name="connsiteY13" fmla="*/ 1886579 h 2584355"/>
              <a:gd name="connsiteX14" fmla="*/ 0 w 2312901"/>
              <a:gd name="connsiteY14" fmla="*/ 1188803 h 2584355"/>
              <a:gd name="connsiteX15" fmla="*/ 0 w 2312901"/>
              <a:gd name="connsiteY15" fmla="*/ 620245 h 2584355"/>
              <a:gd name="connsiteX16" fmla="*/ 0 w 2312901"/>
              <a:gd name="connsiteY16" fmla="*/ 0 h 258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312901" h="2584355" fill="none" extrusionOk="0">
                <a:moveTo>
                  <a:pt x="0" y="0"/>
                </a:moveTo>
                <a:cubicBezTo>
                  <a:pt x="188896" y="4782"/>
                  <a:pt x="360090" y="-23260"/>
                  <a:pt x="508838" y="0"/>
                </a:cubicBezTo>
                <a:cubicBezTo>
                  <a:pt x="657586" y="23260"/>
                  <a:pt x="895331" y="12775"/>
                  <a:pt x="1017676" y="0"/>
                </a:cubicBezTo>
                <a:cubicBezTo>
                  <a:pt x="1140021" y="-12775"/>
                  <a:pt x="1453776" y="24660"/>
                  <a:pt x="1619031" y="0"/>
                </a:cubicBezTo>
                <a:cubicBezTo>
                  <a:pt x="1784286" y="-24660"/>
                  <a:pt x="2136225" y="32807"/>
                  <a:pt x="2312901" y="0"/>
                </a:cubicBezTo>
                <a:cubicBezTo>
                  <a:pt x="2337929" y="129433"/>
                  <a:pt x="2320006" y="447363"/>
                  <a:pt x="2312901" y="594402"/>
                </a:cubicBezTo>
                <a:cubicBezTo>
                  <a:pt x="2305796" y="741441"/>
                  <a:pt x="2305931" y="954786"/>
                  <a:pt x="2312901" y="1188803"/>
                </a:cubicBezTo>
                <a:cubicBezTo>
                  <a:pt x="2319871" y="1422820"/>
                  <a:pt x="2310467" y="1591721"/>
                  <a:pt x="2312901" y="1860736"/>
                </a:cubicBezTo>
                <a:cubicBezTo>
                  <a:pt x="2315335" y="2129751"/>
                  <a:pt x="2326064" y="2352473"/>
                  <a:pt x="2312901" y="2584355"/>
                </a:cubicBezTo>
                <a:cubicBezTo>
                  <a:pt x="2081011" y="2561316"/>
                  <a:pt x="1931010" y="2592659"/>
                  <a:pt x="1734676" y="2584355"/>
                </a:cubicBezTo>
                <a:cubicBezTo>
                  <a:pt x="1538343" y="2576051"/>
                  <a:pt x="1315725" y="2592245"/>
                  <a:pt x="1202709" y="2584355"/>
                </a:cubicBezTo>
                <a:cubicBezTo>
                  <a:pt x="1089693" y="2576465"/>
                  <a:pt x="850805" y="2582400"/>
                  <a:pt x="670741" y="2584355"/>
                </a:cubicBezTo>
                <a:cubicBezTo>
                  <a:pt x="490677" y="2586310"/>
                  <a:pt x="229188" y="2556569"/>
                  <a:pt x="0" y="2584355"/>
                </a:cubicBezTo>
                <a:cubicBezTo>
                  <a:pt x="34430" y="2412122"/>
                  <a:pt x="-3872" y="2027723"/>
                  <a:pt x="0" y="1886579"/>
                </a:cubicBezTo>
                <a:cubicBezTo>
                  <a:pt x="3872" y="1745435"/>
                  <a:pt x="-22166" y="1453330"/>
                  <a:pt x="0" y="1188803"/>
                </a:cubicBezTo>
                <a:cubicBezTo>
                  <a:pt x="22166" y="924276"/>
                  <a:pt x="599" y="890979"/>
                  <a:pt x="0" y="620245"/>
                </a:cubicBezTo>
                <a:cubicBezTo>
                  <a:pt x="-599" y="349511"/>
                  <a:pt x="-28957" y="295630"/>
                  <a:pt x="0" y="0"/>
                </a:cubicBezTo>
                <a:close/>
              </a:path>
              <a:path w="2312901" h="2584355" stroke="0" extrusionOk="0">
                <a:moveTo>
                  <a:pt x="0" y="0"/>
                </a:moveTo>
                <a:cubicBezTo>
                  <a:pt x="250603" y="-14993"/>
                  <a:pt x="313757" y="-3332"/>
                  <a:pt x="531967" y="0"/>
                </a:cubicBezTo>
                <a:cubicBezTo>
                  <a:pt x="750177" y="3332"/>
                  <a:pt x="924689" y="4886"/>
                  <a:pt x="1087063" y="0"/>
                </a:cubicBezTo>
                <a:cubicBezTo>
                  <a:pt x="1249437" y="-4886"/>
                  <a:pt x="1478657" y="20105"/>
                  <a:pt x="1665289" y="0"/>
                </a:cubicBezTo>
                <a:cubicBezTo>
                  <a:pt x="1851921" y="-20105"/>
                  <a:pt x="2169366" y="32322"/>
                  <a:pt x="2312901" y="0"/>
                </a:cubicBezTo>
                <a:cubicBezTo>
                  <a:pt x="2310664" y="330637"/>
                  <a:pt x="2278021" y="509925"/>
                  <a:pt x="2312901" y="697776"/>
                </a:cubicBezTo>
                <a:cubicBezTo>
                  <a:pt x="2347781" y="885627"/>
                  <a:pt x="2315048" y="1214634"/>
                  <a:pt x="2312901" y="1395552"/>
                </a:cubicBezTo>
                <a:cubicBezTo>
                  <a:pt x="2310754" y="1576470"/>
                  <a:pt x="2317596" y="2297099"/>
                  <a:pt x="2312901" y="2584355"/>
                </a:cubicBezTo>
                <a:cubicBezTo>
                  <a:pt x="2162068" y="2593276"/>
                  <a:pt x="1970460" y="2587350"/>
                  <a:pt x="1804063" y="2584355"/>
                </a:cubicBezTo>
                <a:cubicBezTo>
                  <a:pt x="1637666" y="2581360"/>
                  <a:pt x="1474601" y="2582911"/>
                  <a:pt x="1179580" y="2584355"/>
                </a:cubicBezTo>
                <a:cubicBezTo>
                  <a:pt x="884559" y="2585799"/>
                  <a:pt x="838906" y="2613512"/>
                  <a:pt x="578225" y="2584355"/>
                </a:cubicBezTo>
                <a:cubicBezTo>
                  <a:pt x="317545" y="2555198"/>
                  <a:pt x="134574" y="2592128"/>
                  <a:pt x="0" y="2584355"/>
                </a:cubicBezTo>
                <a:cubicBezTo>
                  <a:pt x="28294" y="2344488"/>
                  <a:pt x="4843" y="2219778"/>
                  <a:pt x="0" y="1912423"/>
                </a:cubicBezTo>
                <a:cubicBezTo>
                  <a:pt x="-4843" y="1605068"/>
                  <a:pt x="-5231" y="1443092"/>
                  <a:pt x="0" y="1292178"/>
                </a:cubicBezTo>
                <a:cubicBezTo>
                  <a:pt x="5231" y="1141265"/>
                  <a:pt x="8209" y="906466"/>
                  <a:pt x="0" y="723619"/>
                </a:cubicBezTo>
                <a:cubicBezTo>
                  <a:pt x="-8209" y="540772"/>
                  <a:pt x="9535" y="342560"/>
                  <a:pt x="0" y="0"/>
                </a:cubicBezTo>
                <a:close/>
              </a:path>
            </a:pathLst>
          </a:custGeom>
          <a:ln w="57150">
            <a:solidFill>
              <a:srgbClr val="385723"/>
            </a:solidFill>
            <a:extLst>
              <a:ext uri="{C807C97D-BFC1-408E-A445-0C87EB9F89A2}">
                <ask:lineSketchStyleProps xmlns:ask="http://schemas.microsoft.com/office/drawing/2018/sketchyshapes" sd="163811354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softEdge rad="0"/>
          </a:effectLst>
        </p:spPr>
      </p:pic>
      <p:pic>
        <p:nvPicPr>
          <p:cNvPr id="18" name="Рисунок 17" descr="Карта с кнопкой со сплошной заливкой">
            <a:hlinkClick r:id="rId7" action="ppaction://hlinksldjump"/>
            <a:extLst>
              <a:ext uri="{FF2B5EF4-FFF2-40B4-BE49-F238E27FC236}">
                <a16:creationId xmlns:a16="http://schemas.microsoft.com/office/drawing/2014/main" id="{31231F45-798A-48A7-A763-194CB1F3A5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7600" y="60129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8693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317</Words>
  <Application>Microsoft Office PowerPoint</Application>
  <PresentationFormat>Широкоэкранный</PresentationFormat>
  <Paragraphs>102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Васильева Анастасия Александровна</dc:creator>
  <cp:lastModifiedBy>Васильева Анастасия Александровна</cp:lastModifiedBy>
  <cp:revision>46</cp:revision>
  <dcterms:created xsi:type="dcterms:W3CDTF">2021-05-31T05:00:55Z</dcterms:created>
  <dcterms:modified xsi:type="dcterms:W3CDTF">2022-08-24T10:10:41Z</dcterms:modified>
</cp:coreProperties>
</file>