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8" r:id="rId2"/>
    <p:sldId id="257" r:id="rId3"/>
    <p:sldId id="263" r:id="rId4"/>
    <p:sldId id="259" r:id="rId5"/>
    <p:sldId id="260" r:id="rId6"/>
    <p:sldId id="272" r:id="rId7"/>
    <p:sldId id="271" r:id="rId8"/>
    <p:sldId id="265" r:id="rId9"/>
    <p:sldId id="273" r:id="rId10"/>
    <p:sldId id="267" r:id="rId11"/>
    <p:sldId id="27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4" autoAdjust="0"/>
    <p:restoredTop sz="94660"/>
  </p:normalViewPr>
  <p:slideViewPr>
    <p:cSldViewPr>
      <p:cViewPr varScale="1">
        <p:scale>
          <a:sx n="68" d="100"/>
          <a:sy n="68" d="100"/>
        </p:scale>
        <p:origin x="96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7B1E-344D-4043-BA3A-CCCBE4574BF2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3D1B6-DB7B-4D72-87FD-44BFDEE844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3D1B6-DB7B-4D72-87FD-44BFDEE844B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3D1B6-DB7B-4D72-87FD-44BFDEE844B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3D1B6-DB7B-4D72-87FD-44BFDEE844B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Прямоуголь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95400" y="2132856"/>
            <a:ext cx="10729192" cy="309634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54864" algn="ctr">
              <a:spcBef>
                <a:spcPct val="0"/>
              </a:spcBef>
            </a:pPr>
            <a:r>
              <a:rPr lang="ru-RU" sz="68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 </a:t>
            </a:r>
            <a:br>
              <a:rPr lang="ru-RU" sz="68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68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«Друзья-снеговики»</a:t>
            </a:r>
            <a:br>
              <a:rPr lang="ru-RU" sz="4600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4600" dirty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968208" y="4610070"/>
            <a:ext cx="3995936" cy="15121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124744"/>
            <a:ext cx="12192000" cy="5472608"/>
          </a:xfrm>
        </p:spPr>
        <p:txBody>
          <a:bodyPr>
            <a:normAutofit/>
          </a:bodyPr>
          <a:lstStyle/>
          <a:p>
            <a:r>
              <a:rPr lang="ru-RU" sz="3600" dirty="0"/>
              <a:t>У детей сформировались навыки передачи контура круга линией и лепки предметов круглой формы, появился интерес к продуктивной деятельности.</a:t>
            </a:r>
          </a:p>
          <a:p>
            <a:endParaRPr lang="ru-RU" sz="3600" dirty="0"/>
          </a:p>
          <a:p>
            <a:r>
              <a:rPr lang="ru-RU" sz="3600" dirty="0"/>
              <a:t>Для формирования детской изобразительной деятельности были использованы разные формы работы: НОД, совместная и самостоятельная деятельность. 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68696" y="2348880"/>
            <a:ext cx="12360696" cy="1368152"/>
          </a:xfrm>
        </p:spPr>
        <p:txBody>
          <a:bodyPr>
            <a:noAutofit/>
          </a:bodyPr>
          <a:lstStyle/>
          <a:p>
            <a:pPr algn="ctr"/>
            <a:r>
              <a:rPr lang="ru-RU" sz="7200" dirty="0"/>
              <a:t>Спасибо за внимание!</a:t>
            </a: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80728"/>
            <a:ext cx="12192000" cy="623731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предполагает развитие ребёнка по пяти образовательным областям, одной из которых является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 оказывает многостороннее влияние на развитие дошкольника: способствует становлению эстетического отношения к миру, развивает художественные способности, формирует механизмы управления собственным поведением. 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дошкольника важна для развития его самостоятельных способностей, которые проявятся и будут использоваться в любых видах деятельности.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Изобразительный этап в деятельности детей 3-7 лет обусловлен появлением относительно устойчивых замыслов в изображении. 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начинают самостоятельно использовать изобразительные приёмы и выразительные средства. </a:t>
            </a: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91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272466"/>
            <a:ext cx="10972800" cy="4937760"/>
          </a:xfrm>
        </p:spPr>
        <p:txBody>
          <a:bodyPr>
            <a:norm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средней группы;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Родители воспитанников.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9336" y="1149166"/>
            <a:ext cx="11784632" cy="4937760"/>
          </a:xfrm>
        </p:spPr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умения изображать предметы, состоящие из частей округлой формы.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340768"/>
            <a:ext cx="12192000" cy="55172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/>
              <a:t>Уточнять и обогащать представление о предметах округлой формы.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/>
              <a:t>Развивать у детей способность самостоятельно изображать предметы округлой формы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/>
              <a:t>Развивать у детей мелкую моторику рук, внимание, память, воображение, художественно-творческие способности.</a:t>
            </a: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988840"/>
            <a:ext cx="10972800" cy="4168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/>
              <a:t>Краткосрочный проект</a:t>
            </a: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2000656" cy="4937760"/>
          </a:xfrm>
        </p:spPr>
        <p:txBody>
          <a:bodyPr>
            <a:noAutofit/>
          </a:bodyPr>
          <a:lstStyle/>
          <a:p>
            <a:r>
              <a:rPr lang="ru-RU" sz="3600" dirty="0" err="1"/>
              <a:t>Квест</a:t>
            </a:r>
            <a:r>
              <a:rPr lang="ru-RU" sz="3600" dirty="0"/>
              <a:t> - игра «Друзья-снеговики» по развитию самостоятельной изобразительной деятельности для детей 4-5 лет. </a:t>
            </a:r>
          </a:p>
          <a:p>
            <a:r>
              <a:rPr lang="ru-RU" sz="3600" dirty="0"/>
              <a:t>В </a:t>
            </a:r>
            <a:r>
              <a:rPr lang="ru-RU" sz="3600" dirty="0" err="1"/>
              <a:t>квест-игру</a:t>
            </a:r>
            <a:r>
              <a:rPr lang="ru-RU" sz="3600" dirty="0"/>
              <a:t> включены различные ежедневные задания, игры, беседы на развитие самостоятельности детей в изобразительной деятельности. </a:t>
            </a:r>
            <a:br>
              <a:rPr lang="ru-RU" sz="3600" dirty="0"/>
            </a:br>
            <a:r>
              <a:rPr lang="ru-RU" sz="3600" dirty="0"/>
              <a:t>Продукт направлен на развитие формообразующих движений, необходимых для создания образа предметов округлых форму детей 4-5 лет в рисовании и лепке. 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 проекта</a:t>
            </a: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4172"/>
            <a:ext cx="10972800" cy="990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052736"/>
            <a:ext cx="12192000" cy="58052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Разрабатывается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«Друзья-снеговики» по развитию самостоятельной изобразительной деятельности для детей младшего дошкольного возраста;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учатся овладевать умением самостоятельно отличать предметы по форме изображать их;</a:t>
            </a:r>
          </a:p>
          <a:p>
            <a:pPr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Появление интереса к самостоятельной изобразительной деятельности.</a:t>
            </a:r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4646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80728"/>
            <a:ext cx="12192000" cy="58772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/>
              <a:t>Поставленные задачи были реализован благодаря:</a:t>
            </a:r>
          </a:p>
          <a:p>
            <a:r>
              <a:rPr lang="ru-RU" sz="2800" dirty="0"/>
              <a:t>последовательному усложнению программного материала от знакомства с предметами круглой формы к самостоятельному освоению многочастной конструкции;</a:t>
            </a:r>
          </a:p>
          <a:p>
            <a:r>
              <a:rPr lang="ru-RU" sz="2800" dirty="0"/>
              <a:t>связи занятий лепкой и рисованием с обследованием реальных предметов, что способствовало переносу двигательного опыта в изобразительную деятельность;</a:t>
            </a:r>
          </a:p>
          <a:p>
            <a:r>
              <a:rPr lang="ru-RU" sz="2800" dirty="0"/>
              <a:t>логике построения работы, заключающейся в переходе от совместной деятельности к самостоятельной; </a:t>
            </a:r>
          </a:p>
          <a:p>
            <a:r>
              <a:rPr lang="ru-RU" sz="2800" dirty="0"/>
              <a:t>использованию адекватных возрасту методических приемов (загадки, стихи, игры, тактильное обследование, рассматривание, демонстрация различных приёмов изображения круга, показ способа изображения в воздухе, совместное действие, упражнения). </a:t>
            </a:r>
          </a:p>
        </p:txBody>
      </p:sp>
    </p:spTree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1563</TotalTime>
  <Words>404</Words>
  <Application>Microsoft Office PowerPoint</Application>
  <PresentationFormat>Широкоэкранный</PresentationFormat>
  <Paragraphs>47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Начальная</vt:lpstr>
      <vt:lpstr>Презентация PowerPoint</vt:lpstr>
      <vt:lpstr>Актуальность проекта</vt:lpstr>
      <vt:lpstr>Участники проекта</vt:lpstr>
      <vt:lpstr>Цель проекта</vt:lpstr>
      <vt:lpstr>Задачи проекта</vt:lpstr>
      <vt:lpstr>Вид проекта</vt:lpstr>
      <vt:lpstr>Продукт проекта</vt:lpstr>
      <vt:lpstr>Особенности проекта</vt:lpstr>
      <vt:lpstr>Итоги проекта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Васильева Анастасия Александровна</cp:lastModifiedBy>
  <cp:revision>53</cp:revision>
  <dcterms:created xsi:type="dcterms:W3CDTF">2019-10-27T12:51:01Z</dcterms:created>
  <dcterms:modified xsi:type="dcterms:W3CDTF">2022-08-23T13:30:04Z</dcterms:modified>
</cp:coreProperties>
</file>