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67" r:id="rId15"/>
    <p:sldId id="28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3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6E913-0077-4C78-B407-F8E134F624C8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2CBBB-332D-4FB1-BF6B-98747A49F9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47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video/preview/?text=&#1086;&#1085;&#1083;&#1072;&#1081;&#1085;%20&#1084;&#1091;&#1079;&#1077;&#1081;%20&#1076;&#1083;&#1103;%20&#1076;&#1077;&#1090;&#1077;&#1081;%20&#1076;&#1099;&#1084;&#1082;&#1086;&#1074;&#1089;&#1082;&#1072;&#1103;%20&#1080;&#1075;&#1088;&#1091;&#1096;&#1082;&#1072;&amp;path=wizard&amp;parent-reqid=1608540422258030-1109961412517354926300099-production-app-host-man-web-yp-266&amp;wiz_type=vital&amp;filmId=992632842672522031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tlah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4" y="857208"/>
            <a:ext cx="11736887" cy="3652162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«ОТКРЫТИЕ КУЛЬТУРЫ </a:t>
            </a:r>
            <a:b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РЕБЁНКОМ. </a:t>
            </a:r>
            <a:b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ИГРУШКА»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5223354"/>
            <a:ext cx="10265353" cy="1453020"/>
          </a:xfrm>
        </p:spPr>
        <p:txBody>
          <a:bodyPr>
            <a:normAutofit/>
          </a:bodyPr>
          <a:lstStyle/>
          <a:p>
            <a:pPr marL="292100" indent="-292100" algn="r">
              <a:lnSpc>
                <a:spcPct val="50000"/>
              </a:lnSpc>
              <a:buClr>
                <a:schemeClr val="accent1"/>
              </a:buClr>
              <a:buSzPct val="70000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lnSpc>
                <a:spcPct val="50000"/>
              </a:lnSpc>
              <a:buClr>
                <a:schemeClr val="accent1"/>
              </a:buClr>
              <a:buSzPct val="70000"/>
              <a:defRPr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2D909E-BCD5-47C2-9799-7E791F2E1190}"/>
              </a:ext>
            </a:extLst>
          </p:cNvPr>
          <p:cNvSpPr/>
          <p:nvPr/>
        </p:nvSpPr>
        <p:spPr>
          <a:xfrm>
            <a:off x="3045460" y="615103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2021г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8176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30" y="1806570"/>
            <a:ext cx="10434181" cy="5125673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Выставка детских работ </a:t>
            </a: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«Дымковская лошадка»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Выставка детских работ </a:t>
            </a: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«Дымковский петушок»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Мини-музей </a:t>
            </a: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«Красота дымки».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1258349"/>
            <a:ext cx="11325138" cy="53186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 по проекту.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20770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(основной)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94" y="1377863"/>
            <a:ext cx="11711835" cy="528598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ru-RU" sz="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Непосредственная образовательная деятельность с детьми второй младшей группы: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«Истоки русской народной культуры» (познавательное развитие);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«Дымковская игрушка» (познавательное развитие);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«Дымковская лошадка» (художественно-эстетическое развитие);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«Дымковский петушок» (художественно-эстетическое развитие);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«Красота дымки» (художественно-эстетическое развитие в центрах активности по выбору ребёнка).</a:t>
            </a:r>
          </a:p>
          <a:p>
            <a:pPr marL="457200" lvl="0" indent="-457200">
              <a:buClr>
                <a:srgbClr val="E48312"/>
              </a:buClr>
              <a:buFont typeface="+mj-lt"/>
              <a:buAutoNum type="arabicPeriod"/>
            </a:pP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детьми второй младшей группы 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(русские народные сказки, пословицы и поговорки, считалки)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Clr>
                <a:srgbClr val="E48312"/>
              </a:buClr>
              <a:buFont typeface="+mj-lt"/>
              <a:buAutoNum type="arabicPeriod"/>
            </a:pP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онлайн-музея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Дымковская игрушка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>
              <a:buFont typeface="Arial" panose="020B0604020202020204" pitchFamily="34" charset="0"/>
              <a:buChar char="•"/>
            </a:pP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>
              <a:buFont typeface="Arial" panose="020B0604020202020204" pitchFamily="34" charset="0"/>
              <a:buChar char="•"/>
            </a:pP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0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40485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786855"/>
            <a:ext cx="11325137" cy="4409813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Выставки детских работ «Дымковская лошадка», «Дымковский петушок»;</a:t>
            </a: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мини-музея «Красота дымки».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3209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10" y="1201783"/>
            <a:ext cx="11639004" cy="5290457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проект способствует раскрытию творческого потенциала ребёнка, воспитывает индивидуально выраженную, креативную личность. Дети создают собственные игрушки, обращаясь к истокам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народного творчества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стараясь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передать свой внутренний мир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росписи игрушки.</a:t>
            </a:r>
          </a:p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Дымковская игрушка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первоначально предназначавшаяся для игры, несёт детям радость познания, приобщает к народному мироощущению, заключает в себе огромный творческий импульс.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AF3C6-7836-48D7-A45C-C17CA0FC3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5829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imdou10.crimea-school.ru/sites/default/files/images/hello_html_59278c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235" y="990078"/>
            <a:ext cx="9263998" cy="48543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4" y="6697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26" y="1406695"/>
            <a:ext cx="10880520" cy="51913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творческий, индивидуальный, краткосрочный.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793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720130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познавательного интереса детей к русской народной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0"/>
            <a:ext cx="9875520" cy="162201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35" y="1240077"/>
            <a:ext cx="11484529" cy="5411244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столь динамичный век инноваций и мыслях о будущем возникает необходимость в том, чтобы ребенок не забывал своё «прошлое» – свои корни, 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уникальность своего народа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Поэтому необходимо сформировать фундамент для воссоздания культуры, что предполагает глубокое знание народного творчества, традиций, обычаев, быта. 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Народное творчество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неисчерпаемый источник для патриотического воспитания. Дымковская игрушка – одно из самых известных чудес в ремесле русской культуры! И взрослых, и детей привлекают яркие, забавные игрушки. Они просты, но своеобразны, наивны и выразительны. 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дымковской народной игрушки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дошкольном учреждении дает возможность решать задачи художественно-эстетического, развивать у детей творческую инициативу, уверенность, активность, самостоятельность, а самое главное, воспитывать интерес к народному творчеству, а следовательно, и русской культуре!</a:t>
            </a: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8243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1916482"/>
            <a:ext cx="9872871" cy="445775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интерес к русской народной культуре посредством знакомства с дымковской игрушкой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9015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08" y="1006679"/>
            <a:ext cx="11299893" cy="5450047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детей о русской народной культуре, в частности о дымковской игрушке;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украшать дымковскими узорами различные предметы (например, силуэты игрушек (лошадок));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дошкольников чувство уважения к традициям русского народа;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творческих способностей, внимания, самостоятельности.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64E3-0542-49F7-8B26-592F5D88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54" y="8948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C2956-74FF-4DFB-BA72-166466E8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17" y="1227551"/>
            <a:ext cx="11829396" cy="5630449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Асташина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 История глиняной игрушки /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Асташина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Е.// Народное творчество. - 2010. - №2. - С. 50 - 53.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Берсенева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 Мастерами славится земля: дымковская игрушка) /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Берсенева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Л.// Дошкольное воспитание. - 2012. - №2. - C. 58-63.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Богуславская И. Я. Дымковская игрушка / И. Я. Богуславская. - Л. : Художник - декоратор, 2013. - 332 с.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дымковской игрушки. © "Энциклопедия Технологий и Методик" Патлах В.В. 1993-2009 гг.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http://www.patlah.ru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Паньшина. Декоративно-прикладное искусство Издательство: Россия: Народная асвета,2008 - 112с.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 рождения до школы». Инновационная программа дошкольного образования.  / Под ред. Н. Е.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С. Комаровой, Э. М. Дорофеевой. — Издание пятое (инновационное), исп. и доп. — М.: МОЗАИКА-СИНТЕЗ, 2019. —  c. 336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[Текст]: утвержден приказом Министерства образования и науки Российской Федерации от 17 октября 2013г., №1155 / Министерство образования и науки Российской Федерации. – Москва: 2013г.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0"/>
            <a:ext cx="9875520" cy="157713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44" y="1515649"/>
            <a:ext cx="10797436" cy="429442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демонстрирует знания о русской народной культуре, в частности о дымковской игрушке;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умеет украшать дымковскими узорами различные предметы (например, силуэты игрушек (лошадок));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демонстрирует уважение к традициям русского народа;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демонстрирует развитие творческих способностей, внимания, самостоятельности.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645</TotalTime>
  <Words>803</Words>
  <Application>Microsoft Office PowerPoint</Application>
  <PresentationFormat>Широкоэкранный</PresentationFormat>
  <Paragraphs>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Corbel</vt:lpstr>
      <vt:lpstr>Times New Roman</vt:lpstr>
      <vt:lpstr>Wingdings</vt:lpstr>
      <vt:lpstr>Базис</vt:lpstr>
      <vt:lpstr>«ОТКРЫТИЕ КУЛЬТУРЫ  ВМЕСТЕ С РЕБЁНКОМ.  дымковская ИГРУШКА»</vt:lpstr>
      <vt:lpstr>Содержание проекта:</vt:lpstr>
      <vt:lpstr>Презентация PowerPoint</vt:lpstr>
      <vt:lpstr>Проблема</vt:lpstr>
      <vt:lpstr>Актуальность проекта</vt:lpstr>
      <vt:lpstr>Цель проекта</vt:lpstr>
      <vt:lpstr>Задачи проекта</vt:lpstr>
      <vt:lpstr>Использованные ресурсы</vt:lpstr>
      <vt:lpstr>Ожидаемый результат проекта</vt:lpstr>
      <vt:lpstr>Продукт проектной деятельности</vt:lpstr>
      <vt:lpstr>Этапы проекта:</vt:lpstr>
      <vt:lpstr>Этап II (основной)</vt:lpstr>
      <vt:lpstr>Этап III (заключительный)</vt:lpstr>
      <vt:lpstr>Заключение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78</cp:revision>
  <dcterms:created xsi:type="dcterms:W3CDTF">2020-05-14T15:20:11Z</dcterms:created>
  <dcterms:modified xsi:type="dcterms:W3CDTF">2022-08-23T12:54:51Z</dcterms:modified>
</cp:coreProperties>
</file>