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73" r:id="rId3"/>
    <p:sldId id="258" r:id="rId4"/>
    <p:sldId id="275" r:id="rId5"/>
    <p:sldId id="265" r:id="rId6"/>
    <p:sldId id="276" r:id="rId7"/>
    <p:sldId id="266" r:id="rId8"/>
    <p:sldId id="267" r:id="rId9"/>
    <p:sldId id="277" r:id="rId10"/>
    <p:sldId id="268" r:id="rId11"/>
    <p:sldId id="259" r:id="rId12"/>
    <p:sldId id="278" r:id="rId13"/>
    <p:sldId id="260" r:id="rId14"/>
    <p:sldId id="279" r:id="rId15"/>
    <p:sldId id="269" r:id="rId16"/>
    <p:sldId id="270" r:id="rId17"/>
    <p:sldId id="271" r:id="rId18"/>
    <p:sldId id="280" r:id="rId19"/>
    <p:sldId id="261" r:id="rId20"/>
    <p:sldId id="262" r:id="rId21"/>
    <p:sldId id="281" r:id="rId22"/>
    <p:sldId id="264" r:id="rId23"/>
    <p:sldId id="272" r:id="rId24"/>
    <p:sldId id="263" r:id="rId25"/>
    <p:sldId id="274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AB60"/>
    <a:srgbClr val="C75633"/>
    <a:srgbClr val="E7E6E6"/>
    <a:srgbClr val="B5C8CF"/>
    <a:srgbClr val="3D4857"/>
    <a:srgbClr val="78A0AD"/>
    <a:srgbClr val="E5E5E5"/>
    <a:srgbClr val="766D6B"/>
    <a:srgbClr val="2C1E0F"/>
    <a:srgbClr val="F6C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AA35FC-B97F-4804-BDF7-0ECA1DBE77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FEDFAF8-AA71-43F1-8815-9DE4E46CC5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D86200-FF0F-4880-87FB-115A4D2CE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3034-282A-4889-A94F-775CF270454F}" type="datetimeFigureOut">
              <a:rPr lang="ru-RU" smtClean="0"/>
              <a:t>23.08.2022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C39A3F-911F-4C79-A0A8-14367138D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A2366F-2DD9-48E0-9F64-AAF2AF8F6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991D7-83B6-42B5-B512-4797A242AB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066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74F6CF-27DA-453B-9C09-3C8CA36F2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3537A27-E394-427F-BB08-C120509443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598DE4-3FEC-4BB6-BF39-5A668A58D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3034-282A-4889-A94F-775CF270454F}" type="datetimeFigureOut">
              <a:rPr lang="ru-RU" smtClean="0"/>
              <a:t>23.08.2022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CE30D7-06C1-4E46-8F79-E04CEF13C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DADBC3-9E1C-4CE7-9F82-ACF4CD3F2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991D7-83B6-42B5-B512-4797A242AB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119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EFEFF31-9139-4DCD-8306-C59E45AA81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F8A02E-F4B5-45EF-A3F7-B1E04A392F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85B847-AD2D-4F3C-9835-6EB730B11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3034-282A-4889-A94F-775CF270454F}" type="datetimeFigureOut">
              <a:rPr lang="ru-RU" smtClean="0"/>
              <a:t>23.08.2022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B75596-FB3E-40B4-95F2-FA51DAB59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B3A4A5-9879-437B-AD0A-80579758C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991D7-83B6-42B5-B512-4797A242AB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805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A2ABE7-841C-4261-B2D5-B22A429F0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B5B6E5-3590-4690-990E-1942240C9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587257-09D6-4088-85DE-EF7592A11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3034-282A-4889-A94F-775CF270454F}" type="datetimeFigureOut">
              <a:rPr lang="ru-RU" smtClean="0"/>
              <a:t>23.08.2022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6E015A-281C-4D89-BCCD-F682D773E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178D0B-35D1-4FD7-9C47-0C04F21CC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991D7-83B6-42B5-B512-4797A242AB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58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D37337-D109-4E5C-854C-C8CBEDCC7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3715AB-9B64-4458-A954-71AA92C5E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525CDF-A8DA-4475-8EB9-34422E4CD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3034-282A-4889-A94F-775CF270454F}" type="datetimeFigureOut">
              <a:rPr lang="ru-RU" smtClean="0"/>
              <a:t>23.08.2022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6D4604-A5F1-4145-A32F-1B29DB2CB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D8E374-60BA-45A7-92B8-CDC85BCB5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991D7-83B6-42B5-B512-4797A242AB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45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086018-C0A0-4D30-9F83-2A4FD6882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4B037B-0F58-4C84-86DA-01428CBA8F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7182F6D-282B-4D0A-977D-3F329EAA2C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4CD48E7-1BD8-4584-9E1B-C22EAA6A2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3034-282A-4889-A94F-775CF270454F}" type="datetimeFigureOut">
              <a:rPr lang="ru-RU" smtClean="0"/>
              <a:t>23.08.2022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9F2F2C1-1466-4155-AE36-35F72AA4E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0CF6B2-0AF5-4BD5-952D-8C0D8D54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991D7-83B6-42B5-B512-4797A242AB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563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69E3B6-F3F6-48EA-B2AC-F0F81AD8E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3ADC0B-C688-4C6A-97CA-EAA279966C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8CA0A03-49C3-4848-8424-9FDC1C268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41D0CD1-4546-4BE2-AC22-ADF0FB34AD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7FCF1EC-7843-4626-8544-8F48EA51FD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829F6C6-0C3B-4E2A-9613-FB85F41C6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3034-282A-4889-A94F-775CF270454F}" type="datetimeFigureOut">
              <a:rPr lang="ru-RU" smtClean="0"/>
              <a:t>23.08.2022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566D948-0391-45FF-8DC2-17CD3F469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37A9EA6-FED8-4A4C-8133-B23E66ADE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991D7-83B6-42B5-B512-4797A242AB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403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045E4A-DAC3-498A-84FF-375A78809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88CE3E8-9F9C-494C-8AB9-7E40D0149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3034-282A-4889-A94F-775CF270454F}" type="datetimeFigureOut">
              <a:rPr lang="ru-RU" smtClean="0"/>
              <a:t>23.08.2022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9D21BFE-E063-47BC-BD18-763589E19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128C402-E8B8-4BAE-84A6-5AFC10BC3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991D7-83B6-42B5-B512-4797A242AB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277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605DD7E-4920-4DFF-AF92-6ED11138D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3034-282A-4889-A94F-775CF270454F}" type="datetimeFigureOut">
              <a:rPr lang="ru-RU" smtClean="0"/>
              <a:t>23.08.2022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3D82F9E-6297-4E87-B9AC-8A364C57C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6E28502-805D-46DB-9EFB-869E2B9B2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991D7-83B6-42B5-B512-4797A242AB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979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854F6-D849-43FF-BFAB-4C82F5021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77C39C-7747-44D8-83E3-BC02CA59B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728C4B1-0B5A-4578-943A-EBB98D1C8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74222FB-6FCD-475F-882F-CC350E691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3034-282A-4889-A94F-775CF270454F}" type="datetimeFigureOut">
              <a:rPr lang="ru-RU" smtClean="0"/>
              <a:t>23.08.2022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11F983D-DF3E-4D7D-A0F7-C1F5A74C4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1E9FC7-93AD-45E4-86F3-EF30FEB02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991D7-83B6-42B5-B512-4797A242AB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46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E55FAE-A14C-4007-B930-786D40227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293A3C4-21E4-4F2A-930F-6C5099EDB0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8FF449-F3BD-4F9A-A1C5-69D5C9A5A6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8C5CFDC-7E15-445E-A057-FA6ADDEF8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3034-282A-4889-A94F-775CF270454F}" type="datetimeFigureOut">
              <a:rPr lang="ru-RU" smtClean="0"/>
              <a:t>23.08.2022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178750-B56C-4FA3-B977-75A6845A4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B08C2B0-DD95-446B-93E8-137DB7D9A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991D7-83B6-42B5-B512-4797A242AB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928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FAEE15-F82A-47F7-8176-47A4AE61E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16DA04-4699-4C35-A198-658D04F5D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99EA07-3250-4522-85E8-F15139AD3D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13034-282A-4889-A94F-775CF270454F}" type="datetimeFigureOut">
              <a:rPr lang="ru-RU" smtClean="0"/>
              <a:t>23.08.2022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A37BB8-1C1C-45A4-A652-BA2826AAD4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E92365-4EFD-438C-960B-CEABE7779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991D7-83B6-42B5-B512-4797A242AB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497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FEFB36-43B4-441A-BC1C-C01BA3875219}"/>
              </a:ext>
            </a:extLst>
          </p:cNvPr>
          <p:cNvSpPr txBox="1">
            <a:spLocks/>
          </p:cNvSpPr>
          <p:nvPr/>
        </p:nvSpPr>
        <p:spPr>
          <a:xfrm>
            <a:off x="1137938" y="1314440"/>
            <a:ext cx="10058400" cy="1751718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Личностный проект.</a:t>
            </a:r>
          </a:p>
          <a:p>
            <a:pPr algn="ctr"/>
            <a:r>
              <a:rPr lang="ru-RU" sz="6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Подкачка ума.</a:t>
            </a:r>
            <a:br>
              <a:rPr lang="ru-RU" sz="6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стать «генератором идей»?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6288460-71FB-41AA-A66C-2667F347445B}"/>
              </a:ext>
            </a:extLst>
          </p:cNvPr>
          <p:cNvSpPr txBox="1">
            <a:spLocks/>
          </p:cNvSpPr>
          <p:nvPr/>
        </p:nvSpPr>
        <p:spPr>
          <a:xfrm>
            <a:off x="1023850" y="4597123"/>
            <a:ext cx="11168150" cy="19328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2100" indent="-292100" algn="r">
              <a:lnSpc>
                <a:spcPct val="100000"/>
              </a:lnSpc>
              <a:spcBef>
                <a:spcPts val="1400"/>
              </a:spcBef>
              <a:buClr>
                <a:srgbClr val="727CA3"/>
              </a:buClr>
              <a:buSzPct val="70000"/>
              <a:defRPr/>
            </a:pP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</a:t>
            </a:r>
            <a:b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Инюткина</a:t>
            </a: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М.В.</a:t>
            </a:r>
            <a:endParaRPr lang="ru-RU" sz="4000" dirty="0">
              <a:solidFill>
                <a:schemeClr val="bg2"/>
              </a:solidFill>
            </a:endParaRPr>
          </a:p>
        </p:txBody>
      </p:sp>
      <p:pic>
        <p:nvPicPr>
          <p:cNvPr id="8" name="Рисунок 7" descr="Мозг в голове контур">
            <a:extLst>
              <a:ext uri="{FF2B5EF4-FFF2-40B4-BE49-F238E27FC236}">
                <a16:creationId xmlns:a16="http://schemas.microsoft.com/office/drawing/2014/main" id="{607B42AB-3AD2-4C29-A973-5C4CA6B0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30528" y="3358421"/>
            <a:ext cx="1363767" cy="136376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BF53A4D-8237-4F6D-9D23-858C02D7D212}"/>
              </a:ext>
            </a:extLst>
          </p:cNvPr>
          <p:cNvSpPr/>
          <p:nvPr/>
        </p:nvSpPr>
        <p:spPr>
          <a:xfrm>
            <a:off x="253218" y="0"/>
            <a:ext cx="337625" cy="6858000"/>
          </a:xfrm>
          <a:prstGeom prst="rect">
            <a:avLst/>
          </a:prstGeom>
          <a:solidFill>
            <a:srgbClr val="FAAB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DE4D197-B577-4FF2-A2C7-0D7174D09A3E}"/>
              </a:ext>
            </a:extLst>
          </p:cNvPr>
          <p:cNvCxnSpPr/>
          <p:nvPr/>
        </p:nvCxnSpPr>
        <p:spPr>
          <a:xfrm>
            <a:off x="590843" y="-480"/>
            <a:ext cx="0" cy="6858480"/>
          </a:xfrm>
          <a:prstGeom prst="line">
            <a:avLst/>
          </a:prstGeom>
          <a:ln w="57150">
            <a:solidFill>
              <a:srgbClr val="B5C8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9CBAE257-B651-4F3E-9B67-2A4907E2F4A0}"/>
              </a:ext>
            </a:extLst>
          </p:cNvPr>
          <p:cNvCxnSpPr>
            <a:cxnSpLocks/>
          </p:cNvCxnSpPr>
          <p:nvPr/>
        </p:nvCxnSpPr>
        <p:spPr>
          <a:xfrm flipH="1">
            <a:off x="590844" y="4012595"/>
            <a:ext cx="4979962" cy="0"/>
          </a:xfrm>
          <a:prstGeom prst="line">
            <a:avLst/>
          </a:prstGeom>
          <a:ln w="76200">
            <a:solidFill>
              <a:srgbClr val="B5C8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94DFB7FD-5322-4472-81DB-2F1E25466B77}"/>
              </a:ext>
            </a:extLst>
          </p:cNvPr>
          <p:cNvCxnSpPr>
            <a:cxnSpLocks/>
          </p:cNvCxnSpPr>
          <p:nvPr/>
        </p:nvCxnSpPr>
        <p:spPr>
          <a:xfrm flipH="1">
            <a:off x="6607925" y="4012595"/>
            <a:ext cx="5584076" cy="0"/>
          </a:xfrm>
          <a:prstGeom prst="line">
            <a:avLst/>
          </a:prstGeom>
          <a:ln w="76200">
            <a:solidFill>
              <a:srgbClr val="B5C8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7181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47267-DA14-4EFC-BD64-9FC04359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80" y="29562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КРОХОТНЫЕ ИСТИНЫ –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05A87-32B8-4730-82C0-2E03721C3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421" y="1538278"/>
            <a:ext cx="11746523" cy="50240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После сигнала отворачиваемся и вспоминаем всё, что видели.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Пробуем восстановить изображение зрительно, а не словесно.</a:t>
            </a:r>
          </a:p>
          <a:p>
            <a:pPr marL="0" indent="0">
              <a:buNone/>
            </a:pPr>
            <a:r>
              <a:rPr lang="ru-RU" sz="5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r">
              <a:buNone/>
            </a:pP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Примите воображаемое, каким бы оно ни было. После того как ваше созерцание и ваше впечатление оставят только легкий «аромат»,</a:t>
            </a:r>
            <a:b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вернитесь к обычной деятельности, стараясь время от времени</a:t>
            </a:r>
            <a:b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вызывать в памяти образ картины. Вам начнут открываться крохотные истины, которые могут обнаружиться.</a:t>
            </a:r>
          </a:p>
          <a:p>
            <a:pPr marL="0" indent="0">
              <a:buNone/>
            </a:pPr>
            <a:r>
              <a:rPr lang="ru-RU" sz="5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Вспоминаем картину часто и обязательно визуально. </a:t>
            </a:r>
          </a:p>
        </p:txBody>
      </p:sp>
      <p:pic>
        <p:nvPicPr>
          <p:cNvPr id="5" name="Рисунок 4" descr="Изображения со сплошной заливкой">
            <a:extLst>
              <a:ext uri="{FF2B5EF4-FFF2-40B4-BE49-F238E27FC236}">
                <a16:creationId xmlns:a16="http://schemas.microsoft.com/office/drawing/2014/main" id="{34081120-4B90-4C60-820E-37446EFCB6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81250" y="492373"/>
            <a:ext cx="819016" cy="8190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911DCFA-A8AB-4729-A04A-9BDE94574902}"/>
              </a:ext>
            </a:extLst>
          </p:cNvPr>
          <p:cNvSpPr/>
          <p:nvPr/>
        </p:nvSpPr>
        <p:spPr>
          <a:xfrm>
            <a:off x="140677" y="295628"/>
            <a:ext cx="11901268" cy="6266744"/>
          </a:xfrm>
          <a:custGeom>
            <a:avLst/>
            <a:gdLst>
              <a:gd name="connsiteX0" fmla="*/ 0 w 11901268"/>
              <a:gd name="connsiteY0" fmla="*/ 0 h 6266744"/>
              <a:gd name="connsiteX1" fmla="*/ 476051 w 11901268"/>
              <a:gd name="connsiteY1" fmla="*/ 0 h 6266744"/>
              <a:gd name="connsiteX2" fmla="*/ 1190127 w 11901268"/>
              <a:gd name="connsiteY2" fmla="*/ 0 h 6266744"/>
              <a:gd name="connsiteX3" fmla="*/ 1785190 w 11901268"/>
              <a:gd name="connsiteY3" fmla="*/ 0 h 6266744"/>
              <a:gd name="connsiteX4" fmla="*/ 2261241 w 11901268"/>
              <a:gd name="connsiteY4" fmla="*/ 0 h 6266744"/>
              <a:gd name="connsiteX5" fmla="*/ 2856304 w 11901268"/>
              <a:gd name="connsiteY5" fmla="*/ 0 h 6266744"/>
              <a:gd name="connsiteX6" fmla="*/ 3213342 w 11901268"/>
              <a:gd name="connsiteY6" fmla="*/ 0 h 6266744"/>
              <a:gd name="connsiteX7" fmla="*/ 3927418 w 11901268"/>
              <a:gd name="connsiteY7" fmla="*/ 0 h 6266744"/>
              <a:gd name="connsiteX8" fmla="*/ 4641495 w 11901268"/>
              <a:gd name="connsiteY8" fmla="*/ 0 h 6266744"/>
              <a:gd name="connsiteX9" fmla="*/ 5236558 w 11901268"/>
              <a:gd name="connsiteY9" fmla="*/ 0 h 6266744"/>
              <a:gd name="connsiteX10" fmla="*/ 5593596 w 11901268"/>
              <a:gd name="connsiteY10" fmla="*/ 0 h 6266744"/>
              <a:gd name="connsiteX11" fmla="*/ 5831621 w 11901268"/>
              <a:gd name="connsiteY11" fmla="*/ 0 h 6266744"/>
              <a:gd name="connsiteX12" fmla="*/ 6069647 w 11901268"/>
              <a:gd name="connsiteY12" fmla="*/ 0 h 6266744"/>
              <a:gd name="connsiteX13" fmla="*/ 6426685 w 11901268"/>
              <a:gd name="connsiteY13" fmla="*/ 0 h 6266744"/>
              <a:gd name="connsiteX14" fmla="*/ 6902735 w 11901268"/>
              <a:gd name="connsiteY14" fmla="*/ 0 h 6266744"/>
              <a:gd name="connsiteX15" fmla="*/ 7259773 w 11901268"/>
              <a:gd name="connsiteY15" fmla="*/ 0 h 6266744"/>
              <a:gd name="connsiteX16" fmla="*/ 7616812 w 11901268"/>
              <a:gd name="connsiteY16" fmla="*/ 0 h 6266744"/>
              <a:gd name="connsiteX17" fmla="*/ 7854837 w 11901268"/>
              <a:gd name="connsiteY17" fmla="*/ 0 h 6266744"/>
              <a:gd name="connsiteX18" fmla="*/ 8568913 w 11901268"/>
              <a:gd name="connsiteY18" fmla="*/ 0 h 6266744"/>
              <a:gd name="connsiteX19" fmla="*/ 9282989 w 11901268"/>
              <a:gd name="connsiteY19" fmla="*/ 0 h 6266744"/>
              <a:gd name="connsiteX20" fmla="*/ 9521014 w 11901268"/>
              <a:gd name="connsiteY20" fmla="*/ 0 h 6266744"/>
              <a:gd name="connsiteX21" fmla="*/ 9878052 w 11901268"/>
              <a:gd name="connsiteY21" fmla="*/ 0 h 6266744"/>
              <a:gd name="connsiteX22" fmla="*/ 10711141 w 11901268"/>
              <a:gd name="connsiteY22" fmla="*/ 0 h 6266744"/>
              <a:gd name="connsiteX23" fmla="*/ 11901268 w 11901268"/>
              <a:gd name="connsiteY23" fmla="*/ 0 h 6266744"/>
              <a:gd name="connsiteX24" fmla="*/ 11901268 w 11901268"/>
              <a:gd name="connsiteY24" fmla="*/ 695039 h 6266744"/>
              <a:gd name="connsiteX25" fmla="*/ 11901268 w 11901268"/>
              <a:gd name="connsiteY25" fmla="*/ 1076741 h 6266744"/>
              <a:gd name="connsiteX26" fmla="*/ 11901268 w 11901268"/>
              <a:gd name="connsiteY26" fmla="*/ 1646445 h 6266744"/>
              <a:gd name="connsiteX27" fmla="*/ 11901268 w 11901268"/>
              <a:gd name="connsiteY27" fmla="*/ 2216149 h 6266744"/>
              <a:gd name="connsiteX28" fmla="*/ 11901268 w 11901268"/>
              <a:gd name="connsiteY28" fmla="*/ 2597850 h 6266744"/>
              <a:gd name="connsiteX29" fmla="*/ 11901268 w 11901268"/>
              <a:gd name="connsiteY29" fmla="*/ 3292889 h 6266744"/>
              <a:gd name="connsiteX30" fmla="*/ 11901268 w 11901268"/>
              <a:gd name="connsiteY30" fmla="*/ 3862593 h 6266744"/>
              <a:gd name="connsiteX31" fmla="*/ 11901268 w 11901268"/>
              <a:gd name="connsiteY31" fmla="*/ 4557632 h 6266744"/>
              <a:gd name="connsiteX32" fmla="*/ 11901268 w 11901268"/>
              <a:gd name="connsiteY32" fmla="*/ 5190003 h 6266744"/>
              <a:gd name="connsiteX33" fmla="*/ 11901268 w 11901268"/>
              <a:gd name="connsiteY33" fmla="*/ 5697040 h 6266744"/>
              <a:gd name="connsiteX34" fmla="*/ 11901268 w 11901268"/>
              <a:gd name="connsiteY34" fmla="*/ 6266744 h 6266744"/>
              <a:gd name="connsiteX35" fmla="*/ 11306205 w 11901268"/>
              <a:gd name="connsiteY35" fmla="*/ 6266744 h 6266744"/>
              <a:gd name="connsiteX36" fmla="*/ 10830154 w 11901268"/>
              <a:gd name="connsiteY36" fmla="*/ 6266744 h 6266744"/>
              <a:gd name="connsiteX37" fmla="*/ 10116078 w 11901268"/>
              <a:gd name="connsiteY37" fmla="*/ 6266744 h 6266744"/>
              <a:gd name="connsiteX38" fmla="*/ 9640027 w 11901268"/>
              <a:gd name="connsiteY38" fmla="*/ 6266744 h 6266744"/>
              <a:gd name="connsiteX39" fmla="*/ 8925951 w 11901268"/>
              <a:gd name="connsiteY39" fmla="*/ 6266744 h 6266744"/>
              <a:gd name="connsiteX40" fmla="*/ 8092862 w 11901268"/>
              <a:gd name="connsiteY40" fmla="*/ 6266744 h 6266744"/>
              <a:gd name="connsiteX41" fmla="*/ 7497799 w 11901268"/>
              <a:gd name="connsiteY41" fmla="*/ 6266744 h 6266744"/>
              <a:gd name="connsiteX42" fmla="*/ 7259773 w 11901268"/>
              <a:gd name="connsiteY42" fmla="*/ 6266744 h 6266744"/>
              <a:gd name="connsiteX43" fmla="*/ 6902735 w 11901268"/>
              <a:gd name="connsiteY43" fmla="*/ 6266744 h 6266744"/>
              <a:gd name="connsiteX44" fmla="*/ 6069647 w 11901268"/>
              <a:gd name="connsiteY44" fmla="*/ 6266744 h 6266744"/>
              <a:gd name="connsiteX45" fmla="*/ 5236558 w 11901268"/>
              <a:gd name="connsiteY45" fmla="*/ 6266744 h 6266744"/>
              <a:gd name="connsiteX46" fmla="*/ 4998533 w 11901268"/>
              <a:gd name="connsiteY46" fmla="*/ 6266744 h 6266744"/>
              <a:gd name="connsiteX47" fmla="*/ 4403469 w 11901268"/>
              <a:gd name="connsiteY47" fmla="*/ 6266744 h 6266744"/>
              <a:gd name="connsiteX48" fmla="*/ 3927418 w 11901268"/>
              <a:gd name="connsiteY48" fmla="*/ 6266744 h 6266744"/>
              <a:gd name="connsiteX49" fmla="*/ 3332355 w 11901268"/>
              <a:gd name="connsiteY49" fmla="*/ 6266744 h 6266744"/>
              <a:gd name="connsiteX50" fmla="*/ 3094330 w 11901268"/>
              <a:gd name="connsiteY50" fmla="*/ 6266744 h 6266744"/>
              <a:gd name="connsiteX51" fmla="*/ 2618279 w 11901268"/>
              <a:gd name="connsiteY51" fmla="*/ 6266744 h 6266744"/>
              <a:gd name="connsiteX52" fmla="*/ 1785190 w 11901268"/>
              <a:gd name="connsiteY52" fmla="*/ 6266744 h 6266744"/>
              <a:gd name="connsiteX53" fmla="*/ 1071114 w 11901268"/>
              <a:gd name="connsiteY53" fmla="*/ 6266744 h 6266744"/>
              <a:gd name="connsiteX54" fmla="*/ 833089 w 11901268"/>
              <a:gd name="connsiteY54" fmla="*/ 6266744 h 6266744"/>
              <a:gd name="connsiteX55" fmla="*/ 0 w 11901268"/>
              <a:gd name="connsiteY55" fmla="*/ 6266744 h 6266744"/>
              <a:gd name="connsiteX56" fmla="*/ 0 w 11901268"/>
              <a:gd name="connsiteY56" fmla="*/ 5759707 h 6266744"/>
              <a:gd name="connsiteX57" fmla="*/ 0 w 11901268"/>
              <a:gd name="connsiteY57" fmla="*/ 5064669 h 6266744"/>
              <a:gd name="connsiteX58" fmla="*/ 0 w 11901268"/>
              <a:gd name="connsiteY58" fmla="*/ 4432297 h 6266744"/>
              <a:gd name="connsiteX59" fmla="*/ 0 w 11901268"/>
              <a:gd name="connsiteY59" fmla="*/ 3799926 h 6266744"/>
              <a:gd name="connsiteX60" fmla="*/ 0 w 11901268"/>
              <a:gd name="connsiteY60" fmla="*/ 3418224 h 6266744"/>
              <a:gd name="connsiteX61" fmla="*/ 0 w 11901268"/>
              <a:gd name="connsiteY61" fmla="*/ 2723185 h 6266744"/>
              <a:gd name="connsiteX62" fmla="*/ 0 w 11901268"/>
              <a:gd name="connsiteY62" fmla="*/ 2153481 h 6266744"/>
              <a:gd name="connsiteX63" fmla="*/ 0 w 11901268"/>
              <a:gd name="connsiteY63" fmla="*/ 1458442 h 6266744"/>
              <a:gd name="connsiteX64" fmla="*/ 0 w 11901268"/>
              <a:gd name="connsiteY64" fmla="*/ 951406 h 6266744"/>
              <a:gd name="connsiteX65" fmla="*/ 0 w 11901268"/>
              <a:gd name="connsiteY65" fmla="*/ 0 h 6266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1901268" h="6266744" extrusionOk="0">
                <a:moveTo>
                  <a:pt x="0" y="0"/>
                </a:moveTo>
                <a:cubicBezTo>
                  <a:pt x="135542" y="-4959"/>
                  <a:pt x="293026" y="27064"/>
                  <a:pt x="476051" y="0"/>
                </a:cubicBezTo>
                <a:cubicBezTo>
                  <a:pt x="659076" y="-27064"/>
                  <a:pt x="917628" y="45156"/>
                  <a:pt x="1190127" y="0"/>
                </a:cubicBezTo>
                <a:cubicBezTo>
                  <a:pt x="1462626" y="-45156"/>
                  <a:pt x="1534414" y="62599"/>
                  <a:pt x="1785190" y="0"/>
                </a:cubicBezTo>
                <a:cubicBezTo>
                  <a:pt x="2035966" y="-62599"/>
                  <a:pt x="2150677" y="3747"/>
                  <a:pt x="2261241" y="0"/>
                </a:cubicBezTo>
                <a:cubicBezTo>
                  <a:pt x="2371805" y="-3747"/>
                  <a:pt x="2598766" y="49853"/>
                  <a:pt x="2856304" y="0"/>
                </a:cubicBezTo>
                <a:cubicBezTo>
                  <a:pt x="3113842" y="-49853"/>
                  <a:pt x="3121770" y="10053"/>
                  <a:pt x="3213342" y="0"/>
                </a:cubicBezTo>
                <a:cubicBezTo>
                  <a:pt x="3304914" y="-10053"/>
                  <a:pt x="3655955" y="67234"/>
                  <a:pt x="3927418" y="0"/>
                </a:cubicBezTo>
                <a:cubicBezTo>
                  <a:pt x="4198881" y="-67234"/>
                  <a:pt x="4341974" y="84447"/>
                  <a:pt x="4641495" y="0"/>
                </a:cubicBezTo>
                <a:cubicBezTo>
                  <a:pt x="4941016" y="-84447"/>
                  <a:pt x="5070651" y="41413"/>
                  <a:pt x="5236558" y="0"/>
                </a:cubicBezTo>
                <a:cubicBezTo>
                  <a:pt x="5402465" y="-41413"/>
                  <a:pt x="5441847" y="42839"/>
                  <a:pt x="5593596" y="0"/>
                </a:cubicBezTo>
                <a:cubicBezTo>
                  <a:pt x="5745345" y="-42839"/>
                  <a:pt x="5753456" y="6198"/>
                  <a:pt x="5831621" y="0"/>
                </a:cubicBezTo>
                <a:cubicBezTo>
                  <a:pt x="5909786" y="-6198"/>
                  <a:pt x="5965891" y="21700"/>
                  <a:pt x="6069647" y="0"/>
                </a:cubicBezTo>
                <a:cubicBezTo>
                  <a:pt x="6173403" y="-21700"/>
                  <a:pt x="6350761" y="23917"/>
                  <a:pt x="6426685" y="0"/>
                </a:cubicBezTo>
                <a:cubicBezTo>
                  <a:pt x="6502609" y="-23917"/>
                  <a:pt x="6789836" y="56023"/>
                  <a:pt x="6902735" y="0"/>
                </a:cubicBezTo>
                <a:cubicBezTo>
                  <a:pt x="7015634" y="-56023"/>
                  <a:pt x="7164055" y="288"/>
                  <a:pt x="7259773" y="0"/>
                </a:cubicBezTo>
                <a:cubicBezTo>
                  <a:pt x="7355491" y="-288"/>
                  <a:pt x="7458792" y="22840"/>
                  <a:pt x="7616812" y="0"/>
                </a:cubicBezTo>
                <a:cubicBezTo>
                  <a:pt x="7774832" y="-22840"/>
                  <a:pt x="7741540" y="24505"/>
                  <a:pt x="7854837" y="0"/>
                </a:cubicBezTo>
                <a:cubicBezTo>
                  <a:pt x="7968135" y="-24505"/>
                  <a:pt x="8221852" y="10828"/>
                  <a:pt x="8568913" y="0"/>
                </a:cubicBezTo>
                <a:cubicBezTo>
                  <a:pt x="8915974" y="-10828"/>
                  <a:pt x="8966619" y="49322"/>
                  <a:pt x="9282989" y="0"/>
                </a:cubicBezTo>
                <a:cubicBezTo>
                  <a:pt x="9599359" y="-49322"/>
                  <a:pt x="9451612" y="6868"/>
                  <a:pt x="9521014" y="0"/>
                </a:cubicBezTo>
                <a:cubicBezTo>
                  <a:pt x="9590416" y="-6868"/>
                  <a:pt x="9717572" y="16409"/>
                  <a:pt x="9878052" y="0"/>
                </a:cubicBezTo>
                <a:cubicBezTo>
                  <a:pt x="10038532" y="-16409"/>
                  <a:pt x="10370537" y="85929"/>
                  <a:pt x="10711141" y="0"/>
                </a:cubicBezTo>
                <a:cubicBezTo>
                  <a:pt x="11051745" y="-85929"/>
                  <a:pt x="11624495" y="60539"/>
                  <a:pt x="11901268" y="0"/>
                </a:cubicBezTo>
                <a:cubicBezTo>
                  <a:pt x="11938508" y="326341"/>
                  <a:pt x="11861052" y="534475"/>
                  <a:pt x="11901268" y="695039"/>
                </a:cubicBezTo>
                <a:cubicBezTo>
                  <a:pt x="11941484" y="855603"/>
                  <a:pt x="11888781" y="984082"/>
                  <a:pt x="11901268" y="1076741"/>
                </a:cubicBezTo>
                <a:cubicBezTo>
                  <a:pt x="11913755" y="1169400"/>
                  <a:pt x="11866402" y="1450583"/>
                  <a:pt x="11901268" y="1646445"/>
                </a:cubicBezTo>
                <a:cubicBezTo>
                  <a:pt x="11936134" y="1842307"/>
                  <a:pt x="11845006" y="2016705"/>
                  <a:pt x="11901268" y="2216149"/>
                </a:cubicBezTo>
                <a:cubicBezTo>
                  <a:pt x="11957530" y="2415593"/>
                  <a:pt x="11869349" y="2497175"/>
                  <a:pt x="11901268" y="2597850"/>
                </a:cubicBezTo>
                <a:cubicBezTo>
                  <a:pt x="11933187" y="2698525"/>
                  <a:pt x="11849626" y="2961198"/>
                  <a:pt x="11901268" y="3292889"/>
                </a:cubicBezTo>
                <a:cubicBezTo>
                  <a:pt x="11952910" y="3624580"/>
                  <a:pt x="11850324" y="3708701"/>
                  <a:pt x="11901268" y="3862593"/>
                </a:cubicBezTo>
                <a:cubicBezTo>
                  <a:pt x="11952212" y="4016485"/>
                  <a:pt x="11820931" y="4375119"/>
                  <a:pt x="11901268" y="4557632"/>
                </a:cubicBezTo>
                <a:cubicBezTo>
                  <a:pt x="11981605" y="4740145"/>
                  <a:pt x="11860903" y="4899101"/>
                  <a:pt x="11901268" y="5190003"/>
                </a:cubicBezTo>
                <a:cubicBezTo>
                  <a:pt x="11941633" y="5480905"/>
                  <a:pt x="11877052" y="5453050"/>
                  <a:pt x="11901268" y="5697040"/>
                </a:cubicBezTo>
                <a:cubicBezTo>
                  <a:pt x="11925484" y="5941030"/>
                  <a:pt x="11874256" y="6069531"/>
                  <a:pt x="11901268" y="6266744"/>
                </a:cubicBezTo>
                <a:cubicBezTo>
                  <a:pt x="11706207" y="6325915"/>
                  <a:pt x="11435401" y="6218190"/>
                  <a:pt x="11306205" y="6266744"/>
                </a:cubicBezTo>
                <a:cubicBezTo>
                  <a:pt x="11177009" y="6315298"/>
                  <a:pt x="10991055" y="6211310"/>
                  <a:pt x="10830154" y="6266744"/>
                </a:cubicBezTo>
                <a:cubicBezTo>
                  <a:pt x="10669253" y="6322178"/>
                  <a:pt x="10320922" y="6219076"/>
                  <a:pt x="10116078" y="6266744"/>
                </a:cubicBezTo>
                <a:cubicBezTo>
                  <a:pt x="9911234" y="6314412"/>
                  <a:pt x="9871311" y="6226008"/>
                  <a:pt x="9640027" y="6266744"/>
                </a:cubicBezTo>
                <a:cubicBezTo>
                  <a:pt x="9408743" y="6307480"/>
                  <a:pt x="9155717" y="6226592"/>
                  <a:pt x="8925951" y="6266744"/>
                </a:cubicBezTo>
                <a:cubicBezTo>
                  <a:pt x="8696185" y="6306896"/>
                  <a:pt x="8305373" y="6234254"/>
                  <a:pt x="8092862" y="6266744"/>
                </a:cubicBezTo>
                <a:cubicBezTo>
                  <a:pt x="7880351" y="6299234"/>
                  <a:pt x="7777463" y="6197963"/>
                  <a:pt x="7497799" y="6266744"/>
                </a:cubicBezTo>
                <a:cubicBezTo>
                  <a:pt x="7218135" y="6335525"/>
                  <a:pt x="7374389" y="6255323"/>
                  <a:pt x="7259773" y="6266744"/>
                </a:cubicBezTo>
                <a:cubicBezTo>
                  <a:pt x="7145157" y="6278165"/>
                  <a:pt x="7032341" y="6255462"/>
                  <a:pt x="6902735" y="6266744"/>
                </a:cubicBezTo>
                <a:cubicBezTo>
                  <a:pt x="6773129" y="6278026"/>
                  <a:pt x="6405270" y="6199662"/>
                  <a:pt x="6069647" y="6266744"/>
                </a:cubicBezTo>
                <a:cubicBezTo>
                  <a:pt x="5734024" y="6333826"/>
                  <a:pt x="5516651" y="6222365"/>
                  <a:pt x="5236558" y="6266744"/>
                </a:cubicBezTo>
                <a:cubicBezTo>
                  <a:pt x="4956465" y="6311123"/>
                  <a:pt x="5075624" y="6257069"/>
                  <a:pt x="4998533" y="6266744"/>
                </a:cubicBezTo>
                <a:cubicBezTo>
                  <a:pt x="4921443" y="6276419"/>
                  <a:pt x="4535664" y="6222421"/>
                  <a:pt x="4403469" y="6266744"/>
                </a:cubicBezTo>
                <a:cubicBezTo>
                  <a:pt x="4271274" y="6311067"/>
                  <a:pt x="4134871" y="6226880"/>
                  <a:pt x="3927418" y="6266744"/>
                </a:cubicBezTo>
                <a:cubicBezTo>
                  <a:pt x="3719965" y="6306608"/>
                  <a:pt x="3612866" y="6203721"/>
                  <a:pt x="3332355" y="6266744"/>
                </a:cubicBezTo>
                <a:cubicBezTo>
                  <a:pt x="3051844" y="6329767"/>
                  <a:pt x="3179717" y="6261143"/>
                  <a:pt x="3094330" y="6266744"/>
                </a:cubicBezTo>
                <a:cubicBezTo>
                  <a:pt x="3008944" y="6272345"/>
                  <a:pt x="2799527" y="6241043"/>
                  <a:pt x="2618279" y="6266744"/>
                </a:cubicBezTo>
                <a:cubicBezTo>
                  <a:pt x="2437031" y="6292445"/>
                  <a:pt x="2180513" y="6241432"/>
                  <a:pt x="1785190" y="6266744"/>
                </a:cubicBezTo>
                <a:cubicBezTo>
                  <a:pt x="1389867" y="6292056"/>
                  <a:pt x="1274826" y="6213897"/>
                  <a:pt x="1071114" y="6266744"/>
                </a:cubicBezTo>
                <a:cubicBezTo>
                  <a:pt x="867402" y="6319591"/>
                  <a:pt x="913488" y="6242476"/>
                  <a:pt x="833089" y="6266744"/>
                </a:cubicBezTo>
                <a:cubicBezTo>
                  <a:pt x="752690" y="6291012"/>
                  <a:pt x="282851" y="6174875"/>
                  <a:pt x="0" y="6266744"/>
                </a:cubicBezTo>
                <a:cubicBezTo>
                  <a:pt x="-12306" y="6133194"/>
                  <a:pt x="30446" y="5908279"/>
                  <a:pt x="0" y="5759707"/>
                </a:cubicBezTo>
                <a:cubicBezTo>
                  <a:pt x="-30446" y="5611135"/>
                  <a:pt x="43210" y="5394177"/>
                  <a:pt x="0" y="5064669"/>
                </a:cubicBezTo>
                <a:cubicBezTo>
                  <a:pt x="-43210" y="4735161"/>
                  <a:pt x="52924" y="4737398"/>
                  <a:pt x="0" y="4432297"/>
                </a:cubicBezTo>
                <a:cubicBezTo>
                  <a:pt x="-52924" y="4127196"/>
                  <a:pt x="31808" y="4061560"/>
                  <a:pt x="0" y="3799926"/>
                </a:cubicBezTo>
                <a:cubicBezTo>
                  <a:pt x="-31808" y="3538292"/>
                  <a:pt x="25364" y="3582073"/>
                  <a:pt x="0" y="3418224"/>
                </a:cubicBezTo>
                <a:cubicBezTo>
                  <a:pt x="-25364" y="3254375"/>
                  <a:pt x="2525" y="3019675"/>
                  <a:pt x="0" y="2723185"/>
                </a:cubicBezTo>
                <a:cubicBezTo>
                  <a:pt x="-2525" y="2426695"/>
                  <a:pt x="51917" y="2369986"/>
                  <a:pt x="0" y="2153481"/>
                </a:cubicBezTo>
                <a:cubicBezTo>
                  <a:pt x="-51917" y="1936976"/>
                  <a:pt x="45213" y="1636046"/>
                  <a:pt x="0" y="1458442"/>
                </a:cubicBezTo>
                <a:cubicBezTo>
                  <a:pt x="-45213" y="1280838"/>
                  <a:pt x="16067" y="1173123"/>
                  <a:pt x="0" y="951406"/>
                </a:cubicBezTo>
                <a:cubicBezTo>
                  <a:pt x="-16067" y="729689"/>
                  <a:pt x="47147" y="437873"/>
                  <a:pt x="0" y="0"/>
                </a:cubicBezTo>
                <a:close/>
              </a:path>
            </a:pathLst>
          </a:custGeom>
          <a:noFill/>
          <a:ln w="28575">
            <a:solidFill>
              <a:srgbClr val="E5E5E5"/>
            </a:solidFill>
            <a:extLst>
              <a:ext uri="{C807C97D-BFC1-408E-A445-0C87EB9F89A2}">
                <ask:lineSketchStyleProps xmlns:ask="http://schemas.microsoft.com/office/drawing/2018/sketchyshapes" sd="340080248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F245F243-9DB1-4DA6-B479-3FD0BEF61633}"/>
              </a:ext>
            </a:extLst>
          </p:cNvPr>
          <p:cNvCxnSpPr>
            <a:cxnSpLocks/>
          </p:cNvCxnSpPr>
          <p:nvPr/>
        </p:nvCxnSpPr>
        <p:spPr>
          <a:xfrm>
            <a:off x="1491175" y="2912012"/>
            <a:ext cx="10550770" cy="0"/>
          </a:xfrm>
          <a:prstGeom prst="line">
            <a:avLst/>
          </a:prstGeom>
          <a:ln w="28575">
            <a:solidFill>
              <a:srgbClr val="B5C8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4F746EC8-9735-4320-9758-3E3F1BB6C9DD}"/>
              </a:ext>
            </a:extLst>
          </p:cNvPr>
          <p:cNvCxnSpPr>
            <a:cxnSpLocks/>
          </p:cNvCxnSpPr>
          <p:nvPr/>
        </p:nvCxnSpPr>
        <p:spPr>
          <a:xfrm>
            <a:off x="6203852" y="4851009"/>
            <a:ext cx="5838092" cy="0"/>
          </a:xfrm>
          <a:prstGeom prst="line">
            <a:avLst/>
          </a:prstGeom>
          <a:ln w="28575">
            <a:solidFill>
              <a:srgbClr val="B5C8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5061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47267-DA14-4EFC-BD64-9FC04359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80" y="29562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ГОСПОДИН ПРИВЫЧКИН –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05A87-32B8-4730-82C0-2E03721C3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1538278"/>
            <a:ext cx="11460480" cy="46386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Программируем  </a:t>
            </a:r>
            <a:r>
              <a:rPr lang="ru-RU" sz="4000" b="1" spc="3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</a:t>
            </a:r>
            <a:br>
              <a:rPr lang="ru-RU" sz="4000" b="1" spc="3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spc="3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повседневной жизни</a:t>
            </a:r>
            <a:r>
              <a:rPr lang="ru-RU" sz="40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14350" indent="-514350">
              <a:buAutoNum type="arabicPeriod"/>
            </a:pPr>
            <a:r>
              <a:rPr lang="ru-RU" sz="4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Составляем список того, что выполняем по заведенному порядку. </a:t>
            </a:r>
          </a:p>
          <a:p>
            <a:pPr marL="514350" indent="-514350">
              <a:buAutoNum type="arabicPeriod"/>
            </a:pPr>
            <a:r>
              <a:rPr lang="ru-RU" sz="4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Берём список и сознательно меняем привычки, одну за другой в течение дня, недели, месяца.</a:t>
            </a:r>
          </a:p>
          <a:p>
            <a:pPr marL="514350" indent="-514350">
              <a:buAutoNum type="arabicPeriod"/>
            </a:pPr>
            <a:endParaRPr lang="ru-RU" sz="32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33B245EA-EB78-4524-BFA7-5B9BA4A003C3}"/>
              </a:ext>
            </a:extLst>
          </p:cNvPr>
          <p:cNvGrpSpPr/>
          <p:nvPr/>
        </p:nvGrpSpPr>
        <p:grpSpPr>
          <a:xfrm rot="10800000">
            <a:off x="0" y="0"/>
            <a:ext cx="12192000" cy="6858000"/>
            <a:chOff x="196948" y="0"/>
            <a:chExt cx="11995052" cy="6858000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5E2FF1A0-0482-4162-873F-30646BF89AF7}"/>
                </a:ext>
              </a:extLst>
            </p:cNvPr>
            <p:cNvSpPr/>
            <p:nvPr/>
          </p:nvSpPr>
          <p:spPr>
            <a:xfrm>
              <a:off x="196948" y="0"/>
              <a:ext cx="168812" cy="6858000"/>
            </a:xfrm>
            <a:prstGeom prst="rect">
              <a:avLst/>
            </a:prstGeom>
            <a:solidFill>
              <a:srgbClr val="FAA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06CAFB9C-47EC-4E15-AC89-05389FB185C2}"/>
                </a:ext>
              </a:extLst>
            </p:cNvPr>
            <p:cNvSpPr/>
            <p:nvPr/>
          </p:nvSpPr>
          <p:spPr>
            <a:xfrm>
              <a:off x="281354" y="6668086"/>
              <a:ext cx="11910646" cy="189914"/>
            </a:xfrm>
            <a:prstGeom prst="rect">
              <a:avLst/>
            </a:prstGeom>
            <a:solidFill>
              <a:srgbClr val="FAA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7EE4B2B9-C02B-4D34-99DA-B7DD63848A3F}"/>
                </a:ext>
              </a:extLst>
            </p:cNvPr>
            <p:cNvSpPr/>
            <p:nvPr/>
          </p:nvSpPr>
          <p:spPr>
            <a:xfrm>
              <a:off x="196948" y="6464104"/>
              <a:ext cx="351692" cy="372794"/>
            </a:xfrm>
            <a:prstGeom prst="ellipse">
              <a:avLst/>
            </a:prstGeom>
            <a:solidFill>
              <a:srgbClr val="FAA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Рисунок 11" descr="Большой палец вниз со сплошной заливкой">
            <a:extLst>
              <a:ext uri="{FF2B5EF4-FFF2-40B4-BE49-F238E27FC236}">
                <a16:creationId xmlns:a16="http://schemas.microsoft.com/office/drawing/2014/main" id="{CBA68E52-6282-4170-9BAA-F902750F43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11840" y="623878"/>
            <a:ext cx="914400" cy="91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DEA7139-2E41-4756-BC48-AABE8F0EB5B0}"/>
              </a:ext>
            </a:extLst>
          </p:cNvPr>
          <p:cNvSpPr/>
          <p:nvPr/>
        </p:nvSpPr>
        <p:spPr>
          <a:xfrm>
            <a:off x="0" y="175744"/>
            <a:ext cx="11834534" cy="70545"/>
          </a:xfrm>
          <a:prstGeom prst="rect">
            <a:avLst/>
          </a:prstGeom>
          <a:solidFill>
            <a:srgbClr val="B5C8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3DC967F-9A00-454E-BFA3-BAFF4A0771A0}"/>
              </a:ext>
            </a:extLst>
          </p:cNvPr>
          <p:cNvSpPr/>
          <p:nvPr/>
        </p:nvSpPr>
        <p:spPr>
          <a:xfrm>
            <a:off x="12020416" y="393896"/>
            <a:ext cx="85792" cy="6464104"/>
          </a:xfrm>
          <a:prstGeom prst="rect">
            <a:avLst/>
          </a:prstGeom>
          <a:solidFill>
            <a:srgbClr val="B5C8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418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47267-DA14-4EFC-BD64-9FC04359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80" y="29562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ГОСПОДИН ПРИВЫЧКИН –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05A87-32B8-4730-82C0-2E03721C3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1538278"/>
            <a:ext cx="11460480" cy="46386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Программируем  </a:t>
            </a:r>
            <a:r>
              <a:rPr lang="ru-RU" sz="4000" b="1" spc="3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</a:t>
            </a:r>
            <a:br>
              <a:rPr lang="ru-RU" sz="4000" b="1" spc="3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spc="3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повседневной жизни</a:t>
            </a:r>
            <a:r>
              <a:rPr lang="ru-RU" sz="40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sz="32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Большой палец вниз со сплошной заливкой">
            <a:extLst>
              <a:ext uri="{FF2B5EF4-FFF2-40B4-BE49-F238E27FC236}">
                <a16:creationId xmlns:a16="http://schemas.microsoft.com/office/drawing/2014/main" id="{CBA68E52-6282-4170-9BAA-F902750F43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11840" y="623878"/>
            <a:ext cx="914400" cy="91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BA14C98C-9458-4171-8011-8AB5DA0ABD41}"/>
              </a:ext>
            </a:extLst>
          </p:cNvPr>
          <p:cNvGrpSpPr/>
          <p:nvPr/>
        </p:nvGrpSpPr>
        <p:grpSpPr>
          <a:xfrm rot="10800000">
            <a:off x="0" y="0"/>
            <a:ext cx="12192000" cy="6858000"/>
            <a:chOff x="0" y="0"/>
            <a:chExt cx="12192000" cy="6858000"/>
          </a:xfrm>
        </p:grpSpPr>
        <p:grpSp>
          <p:nvGrpSpPr>
            <p:cNvPr id="11" name="Группа 10">
              <a:extLst>
                <a:ext uri="{FF2B5EF4-FFF2-40B4-BE49-F238E27FC236}">
                  <a16:creationId xmlns:a16="http://schemas.microsoft.com/office/drawing/2014/main" id="{33B245EA-EB78-4524-BFA7-5B9BA4A003C3}"/>
                </a:ext>
              </a:extLst>
            </p:cNvPr>
            <p:cNvGrpSpPr/>
            <p:nvPr/>
          </p:nvGrpSpPr>
          <p:grpSpPr>
            <a:xfrm rot="10800000">
              <a:off x="0" y="0"/>
              <a:ext cx="12192000" cy="6858000"/>
              <a:chOff x="196948" y="0"/>
              <a:chExt cx="11995052" cy="6858000"/>
            </a:xfrm>
          </p:grpSpPr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5E2FF1A0-0482-4162-873F-30646BF89AF7}"/>
                  </a:ext>
                </a:extLst>
              </p:cNvPr>
              <p:cNvSpPr/>
              <p:nvPr/>
            </p:nvSpPr>
            <p:spPr>
              <a:xfrm>
                <a:off x="196948" y="0"/>
                <a:ext cx="168812" cy="6858000"/>
              </a:xfrm>
              <a:prstGeom prst="rect">
                <a:avLst/>
              </a:prstGeom>
              <a:solidFill>
                <a:srgbClr val="FAAB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6CAFB9C-47EC-4E15-AC89-05389FB185C2}"/>
                  </a:ext>
                </a:extLst>
              </p:cNvPr>
              <p:cNvSpPr/>
              <p:nvPr/>
            </p:nvSpPr>
            <p:spPr>
              <a:xfrm>
                <a:off x="281354" y="6668086"/>
                <a:ext cx="11910646" cy="189914"/>
              </a:xfrm>
              <a:prstGeom prst="rect">
                <a:avLst/>
              </a:prstGeom>
              <a:solidFill>
                <a:srgbClr val="FAAB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Овал 9">
                <a:extLst>
                  <a:ext uri="{FF2B5EF4-FFF2-40B4-BE49-F238E27FC236}">
                    <a16:creationId xmlns:a16="http://schemas.microsoft.com/office/drawing/2014/main" id="{7EE4B2B9-C02B-4D34-99DA-B7DD63848A3F}"/>
                  </a:ext>
                </a:extLst>
              </p:cNvPr>
              <p:cNvSpPr/>
              <p:nvPr/>
            </p:nvSpPr>
            <p:spPr>
              <a:xfrm>
                <a:off x="196948" y="6464104"/>
                <a:ext cx="351692" cy="372794"/>
              </a:xfrm>
              <a:prstGeom prst="ellipse">
                <a:avLst/>
              </a:prstGeom>
              <a:solidFill>
                <a:srgbClr val="FAAB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1DEA7139-2E41-4756-BC48-AABE8F0EB5B0}"/>
                </a:ext>
              </a:extLst>
            </p:cNvPr>
            <p:cNvSpPr/>
            <p:nvPr/>
          </p:nvSpPr>
          <p:spPr>
            <a:xfrm>
              <a:off x="0" y="175744"/>
              <a:ext cx="11834534" cy="70545"/>
            </a:xfrm>
            <a:prstGeom prst="rect">
              <a:avLst/>
            </a:prstGeom>
            <a:solidFill>
              <a:srgbClr val="B5C8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03DC967F-9A00-454E-BFA3-BAFF4A0771A0}"/>
                </a:ext>
              </a:extLst>
            </p:cNvPr>
            <p:cNvSpPr/>
            <p:nvPr/>
          </p:nvSpPr>
          <p:spPr>
            <a:xfrm>
              <a:off x="12020416" y="393896"/>
              <a:ext cx="85792" cy="6464104"/>
            </a:xfrm>
            <a:prstGeom prst="rect">
              <a:avLst/>
            </a:prstGeom>
            <a:solidFill>
              <a:srgbClr val="B5C8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7B93D62B-FFEA-4759-92B0-C42FD295E95C}"/>
              </a:ext>
            </a:extLst>
          </p:cNvPr>
          <p:cNvGrpSpPr/>
          <p:nvPr/>
        </p:nvGrpSpPr>
        <p:grpSpPr>
          <a:xfrm>
            <a:off x="1242921" y="3232052"/>
            <a:ext cx="10063623" cy="2427750"/>
            <a:chOff x="945306" y="4134622"/>
            <a:chExt cx="10063623" cy="2427750"/>
          </a:xfrm>
        </p:grpSpPr>
        <p:sp>
          <p:nvSpPr>
            <p:cNvPr id="17" name="Прямоугольник: загнутый угол 16">
              <a:extLst>
                <a:ext uri="{FF2B5EF4-FFF2-40B4-BE49-F238E27FC236}">
                  <a16:creationId xmlns:a16="http://schemas.microsoft.com/office/drawing/2014/main" id="{5F69D6A1-0779-4FEC-A4E6-A74BE0C19FD2}"/>
                </a:ext>
              </a:extLst>
            </p:cNvPr>
            <p:cNvSpPr/>
            <p:nvPr/>
          </p:nvSpPr>
          <p:spPr>
            <a:xfrm>
              <a:off x="945306" y="4192172"/>
              <a:ext cx="4240129" cy="2370200"/>
            </a:xfrm>
            <a:custGeom>
              <a:avLst/>
              <a:gdLst>
                <a:gd name="connsiteX0" fmla="*/ 0 w 4240129"/>
                <a:gd name="connsiteY0" fmla="*/ 0 h 2370200"/>
                <a:gd name="connsiteX1" fmla="*/ 520930 w 4240129"/>
                <a:gd name="connsiteY1" fmla="*/ 0 h 2370200"/>
                <a:gd name="connsiteX2" fmla="*/ 1211465 w 4240129"/>
                <a:gd name="connsiteY2" fmla="*/ 0 h 2370200"/>
                <a:gd name="connsiteX3" fmla="*/ 1902001 w 4240129"/>
                <a:gd name="connsiteY3" fmla="*/ 0 h 2370200"/>
                <a:gd name="connsiteX4" fmla="*/ 2592536 w 4240129"/>
                <a:gd name="connsiteY4" fmla="*/ 0 h 2370200"/>
                <a:gd name="connsiteX5" fmla="*/ 3283071 w 4240129"/>
                <a:gd name="connsiteY5" fmla="*/ 0 h 2370200"/>
                <a:gd name="connsiteX6" fmla="*/ 4240129 w 4240129"/>
                <a:gd name="connsiteY6" fmla="*/ 0 h 2370200"/>
                <a:gd name="connsiteX7" fmla="*/ 4240129 w 4240129"/>
                <a:gd name="connsiteY7" fmla="*/ 658386 h 2370200"/>
                <a:gd name="connsiteX8" fmla="*/ 4240129 w 4240129"/>
                <a:gd name="connsiteY8" fmla="*/ 1356276 h 2370200"/>
                <a:gd name="connsiteX9" fmla="*/ 4240129 w 4240129"/>
                <a:gd name="connsiteY9" fmla="*/ 1975159 h 2370200"/>
                <a:gd name="connsiteX10" fmla="*/ 3845088 w 4240129"/>
                <a:gd name="connsiteY10" fmla="*/ 2370200 h 2370200"/>
                <a:gd name="connsiteX11" fmla="*/ 3319593 w 4240129"/>
                <a:gd name="connsiteY11" fmla="*/ 2370200 h 2370200"/>
                <a:gd name="connsiteX12" fmla="*/ 2794097 w 4240129"/>
                <a:gd name="connsiteY12" fmla="*/ 2370200 h 2370200"/>
                <a:gd name="connsiteX13" fmla="*/ 2153249 w 4240129"/>
                <a:gd name="connsiteY13" fmla="*/ 2370200 h 2370200"/>
                <a:gd name="connsiteX14" fmla="*/ 1550852 w 4240129"/>
                <a:gd name="connsiteY14" fmla="*/ 2370200 h 2370200"/>
                <a:gd name="connsiteX15" fmla="*/ 833102 w 4240129"/>
                <a:gd name="connsiteY15" fmla="*/ 2370200 h 2370200"/>
                <a:gd name="connsiteX16" fmla="*/ 0 w 4240129"/>
                <a:gd name="connsiteY16" fmla="*/ 2370200 h 2370200"/>
                <a:gd name="connsiteX17" fmla="*/ 0 w 4240129"/>
                <a:gd name="connsiteY17" fmla="*/ 1801352 h 2370200"/>
                <a:gd name="connsiteX18" fmla="*/ 0 w 4240129"/>
                <a:gd name="connsiteY18" fmla="*/ 1208802 h 2370200"/>
                <a:gd name="connsiteX19" fmla="*/ 0 w 4240129"/>
                <a:gd name="connsiteY19" fmla="*/ 568848 h 2370200"/>
                <a:gd name="connsiteX20" fmla="*/ 0 w 4240129"/>
                <a:gd name="connsiteY20" fmla="*/ 0 h 2370200"/>
                <a:gd name="connsiteX0" fmla="*/ 3845088 w 4240129"/>
                <a:gd name="connsiteY0" fmla="*/ 2370200 h 2370200"/>
                <a:gd name="connsiteX1" fmla="*/ 3924096 w 4240129"/>
                <a:gd name="connsiteY1" fmla="*/ 2054167 h 2370200"/>
                <a:gd name="connsiteX2" fmla="*/ 4240129 w 4240129"/>
                <a:gd name="connsiteY2" fmla="*/ 1975159 h 2370200"/>
                <a:gd name="connsiteX3" fmla="*/ 3845088 w 4240129"/>
                <a:gd name="connsiteY3" fmla="*/ 2370200 h 2370200"/>
                <a:gd name="connsiteX0" fmla="*/ 3845088 w 4240129"/>
                <a:gd name="connsiteY0" fmla="*/ 2370200 h 2370200"/>
                <a:gd name="connsiteX1" fmla="*/ 3924096 w 4240129"/>
                <a:gd name="connsiteY1" fmla="*/ 2054167 h 2370200"/>
                <a:gd name="connsiteX2" fmla="*/ 4240129 w 4240129"/>
                <a:gd name="connsiteY2" fmla="*/ 1975159 h 2370200"/>
                <a:gd name="connsiteX3" fmla="*/ 3845088 w 4240129"/>
                <a:gd name="connsiteY3" fmla="*/ 2370200 h 2370200"/>
                <a:gd name="connsiteX4" fmla="*/ 3204240 w 4240129"/>
                <a:gd name="connsiteY4" fmla="*/ 2370200 h 2370200"/>
                <a:gd name="connsiteX5" fmla="*/ 2486490 w 4240129"/>
                <a:gd name="connsiteY5" fmla="*/ 2370200 h 2370200"/>
                <a:gd name="connsiteX6" fmla="*/ 1807191 w 4240129"/>
                <a:gd name="connsiteY6" fmla="*/ 2370200 h 2370200"/>
                <a:gd name="connsiteX7" fmla="*/ 1166343 w 4240129"/>
                <a:gd name="connsiteY7" fmla="*/ 2370200 h 2370200"/>
                <a:gd name="connsiteX8" fmla="*/ 640848 w 4240129"/>
                <a:gd name="connsiteY8" fmla="*/ 2370200 h 2370200"/>
                <a:gd name="connsiteX9" fmla="*/ 0 w 4240129"/>
                <a:gd name="connsiteY9" fmla="*/ 2370200 h 2370200"/>
                <a:gd name="connsiteX10" fmla="*/ 0 w 4240129"/>
                <a:gd name="connsiteY10" fmla="*/ 1777650 h 2370200"/>
                <a:gd name="connsiteX11" fmla="*/ 0 w 4240129"/>
                <a:gd name="connsiteY11" fmla="*/ 1161398 h 2370200"/>
                <a:gd name="connsiteX12" fmla="*/ 0 w 4240129"/>
                <a:gd name="connsiteY12" fmla="*/ 545146 h 2370200"/>
                <a:gd name="connsiteX13" fmla="*/ 0 w 4240129"/>
                <a:gd name="connsiteY13" fmla="*/ 0 h 2370200"/>
                <a:gd name="connsiteX14" fmla="*/ 605733 w 4240129"/>
                <a:gd name="connsiteY14" fmla="*/ 0 h 2370200"/>
                <a:gd name="connsiteX15" fmla="*/ 1084262 w 4240129"/>
                <a:gd name="connsiteY15" fmla="*/ 0 h 2370200"/>
                <a:gd name="connsiteX16" fmla="*/ 1732396 w 4240129"/>
                <a:gd name="connsiteY16" fmla="*/ 0 h 2370200"/>
                <a:gd name="connsiteX17" fmla="*/ 2210924 w 4240129"/>
                <a:gd name="connsiteY17" fmla="*/ 0 h 2370200"/>
                <a:gd name="connsiteX18" fmla="*/ 2689453 w 4240129"/>
                <a:gd name="connsiteY18" fmla="*/ 0 h 2370200"/>
                <a:gd name="connsiteX19" fmla="*/ 3167982 w 4240129"/>
                <a:gd name="connsiteY19" fmla="*/ 0 h 2370200"/>
                <a:gd name="connsiteX20" fmla="*/ 4240129 w 4240129"/>
                <a:gd name="connsiteY20" fmla="*/ 0 h 2370200"/>
                <a:gd name="connsiteX21" fmla="*/ 4240129 w 4240129"/>
                <a:gd name="connsiteY21" fmla="*/ 599132 h 2370200"/>
                <a:gd name="connsiteX22" fmla="*/ 4240129 w 4240129"/>
                <a:gd name="connsiteY22" fmla="*/ 1257518 h 2370200"/>
                <a:gd name="connsiteX23" fmla="*/ 4240129 w 4240129"/>
                <a:gd name="connsiteY23" fmla="*/ 1975159 h 237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240129" h="2370200" stroke="0" extrusionOk="0">
                  <a:moveTo>
                    <a:pt x="0" y="0"/>
                  </a:moveTo>
                  <a:cubicBezTo>
                    <a:pt x="111591" y="-16806"/>
                    <a:pt x="416150" y="3581"/>
                    <a:pt x="520930" y="0"/>
                  </a:cubicBezTo>
                  <a:cubicBezTo>
                    <a:pt x="625710" y="-3581"/>
                    <a:pt x="945618" y="-19152"/>
                    <a:pt x="1211465" y="0"/>
                  </a:cubicBezTo>
                  <a:cubicBezTo>
                    <a:pt x="1477313" y="19152"/>
                    <a:pt x="1744623" y="-4433"/>
                    <a:pt x="1902001" y="0"/>
                  </a:cubicBezTo>
                  <a:cubicBezTo>
                    <a:pt x="2059379" y="4433"/>
                    <a:pt x="2360258" y="-1877"/>
                    <a:pt x="2592536" y="0"/>
                  </a:cubicBezTo>
                  <a:cubicBezTo>
                    <a:pt x="2824814" y="1877"/>
                    <a:pt x="2951429" y="-29444"/>
                    <a:pt x="3283071" y="0"/>
                  </a:cubicBezTo>
                  <a:cubicBezTo>
                    <a:pt x="3614714" y="29444"/>
                    <a:pt x="3870585" y="9589"/>
                    <a:pt x="4240129" y="0"/>
                  </a:cubicBezTo>
                  <a:cubicBezTo>
                    <a:pt x="4261298" y="259191"/>
                    <a:pt x="4251533" y="355141"/>
                    <a:pt x="4240129" y="658386"/>
                  </a:cubicBezTo>
                  <a:cubicBezTo>
                    <a:pt x="4228725" y="961631"/>
                    <a:pt x="4263402" y="1177669"/>
                    <a:pt x="4240129" y="1356276"/>
                  </a:cubicBezTo>
                  <a:cubicBezTo>
                    <a:pt x="4216857" y="1534883"/>
                    <a:pt x="4225133" y="1729038"/>
                    <a:pt x="4240129" y="1975159"/>
                  </a:cubicBezTo>
                  <a:cubicBezTo>
                    <a:pt x="4099909" y="2095765"/>
                    <a:pt x="3913502" y="2277894"/>
                    <a:pt x="3845088" y="2370200"/>
                  </a:cubicBezTo>
                  <a:cubicBezTo>
                    <a:pt x="3734200" y="2368728"/>
                    <a:pt x="3426611" y="2371965"/>
                    <a:pt x="3319593" y="2370200"/>
                  </a:cubicBezTo>
                  <a:cubicBezTo>
                    <a:pt x="3212576" y="2368435"/>
                    <a:pt x="3033110" y="2384895"/>
                    <a:pt x="2794097" y="2370200"/>
                  </a:cubicBezTo>
                  <a:cubicBezTo>
                    <a:pt x="2555084" y="2355505"/>
                    <a:pt x="2324745" y="2362934"/>
                    <a:pt x="2153249" y="2370200"/>
                  </a:cubicBezTo>
                  <a:cubicBezTo>
                    <a:pt x="1981753" y="2377466"/>
                    <a:pt x="1672267" y="2382937"/>
                    <a:pt x="1550852" y="2370200"/>
                  </a:cubicBezTo>
                  <a:cubicBezTo>
                    <a:pt x="1429437" y="2357463"/>
                    <a:pt x="978819" y="2361439"/>
                    <a:pt x="833102" y="2370200"/>
                  </a:cubicBezTo>
                  <a:cubicBezTo>
                    <a:pt x="687385" y="2378962"/>
                    <a:pt x="203919" y="2352734"/>
                    <a:pt x="0" y="2370200"/>
                  </a:cubicBezTo>
                  <a:cubicBezTo>
                    <a:pt x="-7646" y="2121658"/>
                    <a:pt x="-7777" y="1955692"/>
                    <a:pt x="0" y="1801352"/>
                  </a:cubicBezTo>
                  <a:cubicBezTo>
                    <a:pt x="7777" y="1647012"/>
                    <a:pt x="11065" y="1423634"/>
                    <a:pt x="0" y="1208802"/>
                  </a:cubicBezTo>
                  <a:cubicBezTo>
                    <a:pt x="-11065" y="993970"/>
                    <a:pt x="-4282" y="766079"/>
                    <a:pt x="0" y="568848"/>
                  </a:cubicBezTo>
                  <a:cubicBezTo>
                    <a:pt x="4282" y="371617"/>
                    <a:pt x="-10357" y="174905"/>
                    <a:pt x="0" y="0"/>
                  </a:cubicBezTo>
                  <a:close/>
                </a:path>
                <a:path w="4240129" h="2370200" fill="darkenLess" stroke="0" extrusionOk="0">
                  <a:moveTo>
                    <a:pt x="3845088" y="2370200"/>
                  </a:moveTo>
                  <a:cubicBezTo>
                    <a:pt x="3855626" y="2277652"/>
                    <a:pt x="3905818" y="2162458"/>
                    <a:pt x="3924096" y="2054167"/>
                  </a:cubicBezTo>
                  <a:cubicBezTo>
                    <a:pt x="4060338" y="2025398"/>
                    <a:pt x="4102200" y="1993201"/>
                    <a:pt x="4240129" y="1975159"/>
                  </a:cubicBezTo>
                  <a:cubicBezTo>
                    <a:pt x="4035892" y="2160328"/>
                    <a:pt x="3992686" y="2261117"/>
                    <a:pt x="3845088" y="2370200"/>
                  </a:cubicBezTo>
                  <a:close/>
                </a:path>
                <a:path w="4240129" h="2370200" fill="none" extrusionOk="0">
                  <a:moveTo>
                    <a:pt x="3845088" y="2370200"/>
                  </a:moveTo>
                  <a:cubicBezTo>
                    <a:pt x="3867878" y="2272822"/>
                    <a:pt x="3908697" y="2149240"/>
                    <a:pt x="3924096" y="2054167"/>
                  </a:cubicBezTo>
                  <a:cubicBezTo>
                    <a:pt x="4029141" y="2043161"/>
                    <a:pt x="4132396" y="2010609"/>
                    <a:pt x="4240129" y="1975159"/>
                  </a:cubicBezTo>
                  <a:cubicBezTo>
                    <a:pt x="4129409" y="2101714"/>
                    <a:pt x="3956015" y="2239062"/>
                    <a:pt x="3845088" y="2370200"/>
                  </a:cubicBezTo>
                  <a:cubicBezTo>
                    <a:pt x="3607395" y="2360855"/>
                    <a:pt x="3461999" y="2381745"/>
                    <a:pt x="3204240" y="2370200"/>
                  </a:cubicBezTo>
                  <a:cubicBezTo>
                    <a:pt x="2946481" y="2358655"/>
                    <a:pt x="2668792" y="2404488"/>
                    <a:pt x="2486490" y="2370200"/>
                  </a:cubicBezTo>
                  <a:cubicBezTo>
                    <a:pt x="2304188" y="2335913"/>
                    <a:pt x="2042018" y="2380590"/>
                    <a:pt x="1807191" y="2370200"/>
                  </a:cubicBezTo>
                  <a:cubicBezTo>
                    <a:pt x="1572364" y="2359810"/>
                    <a:pt x="1481142" y="2340591"/>
                    <a:pt x="1166343" y="2370200"/>
                  </a:cubicBezTo>
                  <a:cubicBezTo>
                    <a:pt x="851544" y="2399809"/>
                    <a:pt x="799176" y="2365264"/>
                    <a:pt x="640848" y="2370200"/>
                  </a:cubicBezTo>
                  <a:cubicBezTo>
                    <a:pt x="482521" y="2375136"/>
                    <a:pt x="231737" y="2344952"/>
                    <a:pt x="0" y="2370200"/>
                  </a:cubicBezTo>
                  <a:cubicBezTo>
                    <a:pt x="-24963" y="2086438"/>
                    <a:pt x="-29494" y="1952115"/>
                    <a:pt x="0" y="1777650"/>
                  </a:cubicBezTo>
                  <a:cubicBezTo>
                    <a:pt x="29494" y="1603185"/>
                    <a:pt x="3765" y="1326626"/>
                    <a:pt x="0" y="1161398"/>
                  </a:cubicBezTo>
                  <a:cubicBezTo>
                    <a:pt x="-3765" y="996170"/>
                    <a:pt x="15918" y="716978"/>
                    <a:pt x="0" y="545146"/>
                  </a:cubicBezTo>
                  <a:cubicBezTo>
                    <a:pt x="-15918" y="373314"/>
                    <a:pt x="12799" y="132813"/>
                    <a:pt x="0" y="0"/>
                  </a:cubicBezTo>
                  <a:cubicBezTo>
                    <a:pt x="192922" y="-18921"/>
                    <a:pt x="344311" y="-22497"/>
                    <a:pt x="605733" y="0"/>
                  </a:cubicBezTo>
                  <a:cubicBezTo>
                    <a:pt x="867155" y="22497"/>
                    <a:pt x="970154" y="-23801"/>
                    <a:pt x="1084262" y="0"/>
                  </a:cubicBezTo>
                  <a:cubicBezTo>
                    <a:pt x="1198370" y="23801"/>
                    <a:pt x="1467873" y="-7434"/>
                    <a:pt x="1732396" y="0"/>
                  </a:cubicBezTo>
                  <a:cubicBezTo>
                    <a:pt x="1996919" y="7434"/>
                    <a:pt x="2076097" y="16239"/>
                    <a:pt x="2210924" y="0"/>
                  </a:cubicBezTo>
                  <a:cubicBezTo>
                    <a:pt x="2345751" y="-16239"/>
                    <a:pt x="2574646" y="23175"/>
                    <a:pt x="2689453" y="0"/>
                  </a:cubicBezTo>
                  <a:cubicBezTo>
                    <a:pt x="2804260" y="-23175"/>
                    <a:pt x="3022202" y="3624"/>
                    <a:pt x="3167982" y="0"/>
                  </a:cubicBezTo>
                  <a:cubicBezTo>
                    <a:pt x="3313762" y="-3624"/>
                    <a:pt x="3822580" y="-32332"/>
                    <a:pt x="4240129" y="0"/>
                  </a:cubicBezTo>
                  <a:cubicBezTo>
                    <a:pt x="4245952" y="249008"/>
                    <a:pt x="4239737" y="431482"/>
                    <a:pt x="4240129" y="599132"/>
                  </a:cubicBezTo>
                  <a:cubicBezTo>
                    <a:pt x="4240521" y="766782"/>
                    <a:pt x="4256592" y="999887"/>
                    <a:pt x="4240129" y="1257518"/>
                  </a:cubicBezTo>
                  <a:cubicBezTo>
                    <a:pt x="4223666" y="1515149"/>
                    <a:pt x="4230405" y="1651135"/>
                    <a:pt x="4240129" y="1975159"/>
                  </a:cubicBezTo>
                </a:path>
                <a:path w="4240129" h="2370200" fill="none" stroke="0" extrusionOk="0">
                  <a:moveTo>
                    <a:pt x="3845088" y="2370200"/>
                  </a:moveTo>
                  <a:cubicBezTo>
                    <a:pt x="3876166" y="2257268"/>
                    <a:pt x="3907335" y="2150314"/>
                    <a:pt x="3924096" y="2054167"/>
                  </a:cubicBezTo>
                  <a:cubicBezTo>
                    <a:pt x="4000293" y="2019031"/>
                    <a:pt x="4111684" y="1993479"/>
                    <a:pt x="4240129" y="1975159"/>
                  </a:cubicBezTo>
                  <a:cubicBezTo>
                    <a:pt x="4072224" y="2126851"/>
                    <a:pt x="3972478" y="2246566"/>
                    <a:pt x="3845088" y="2370200"/>
                  </a:cubicBezTo>
                  <a:cubicBezTo>
                    <a:pt x="3615239" y="2349836"/>
                    <a:pt x="3523462" y="2365565"/>
                    <a:pt x="3281142" y="2370200"/>
                  </a:cubicBezTo>
                  <a:cubicBezTo>
                    <a:pt x="3038822" y="2374835"/>
                    <a:pt x="2837332" y="2386380"/>
                    <a:pt x="2563392" y="2370200"/>
                  </a:cubicBezTo>
                  <a:cubicBezTo>
                    <a:pt x="2289452" y="2354021"/>
                    <a:pt x="2187477" y="2387583"/>
                    <a:pt x="1999446" y="2370200"/>
                  </a:cubicBezTo>
                  <a:cubicBezTo>
                    <a:pt x="1811415" y="2352817"/>
                    <a:pt x="1593622" y="2378166"/>
                    <a:pt x="1473950" y="2370200"/>
                  </a:cubicBezTo>
                  <a:cubicBezTo>
                    <a:pt x="1354278" y="2362234"/>
                    <a:pt x="1042327" y="2364221"/>
                    <a:pt x="756201" y="2370200"/>
                  </a:cubicBezTo>
                  <a:cubicBezTo>
                    <a:pt x="470075" y="2376179"/>
                    <a:pt x="195506" y="2382429"/>
                    <a:pt x="0" y="2370200"/>
                  </a:cubicBezTo>
                  <a:cubicBezTo>
                    <a:pt x="-20617" y="2132810"/>
                    <a:pt x="-2501" y="1928798"/>
                    <a:pt x="0" y="1777650"/>
                  </a:cubicBezTo>
                  <a:cubicBezTo>
                    <a:pt x="2501" y="1626502"/>
                    <a:pt x="17668" y="1375078"/>
                    <a:pt x="0" y="1208802"/>
                  </a:cubicBezTo>
                  <a:cubicBezTo>
                    <a:pt x="-17668" y="1042526"/>
                    <a:pt x="-21750" y="769985"/>
                    <a:pt x="0" y="639954"/>
                  </a:cubicBezTo>
                  <a:cubicBezTo>
                    <a:pt x="21750" y="509923"/>
                    <a:pt x="1414" y="220958"/>
                    <a:pt x="0" y="0"/>
                  </a:cubicBezTo>
                  <a:cubicBezTo>
                    <a:pt x="318998" y="21815"/>
                    <a:pt x="539061" y="-1702"/>
                    <a:pt x="690535" y="0"/>
                  </a:cubicBezTo>
                  <a:cubicBezTo>
                    <a:pt x="842009" y="1702"/>
                    <a:pt x="1095263" y="22128"/>
                    <a:pt x="1338669" y="0"/>
                  </a:cubicBezTo>
                  <a:cubicBezTo>
                    <a:pt x="1582075" y="-22128"/>
                    <a:pt x="1697862" y="-3839"/>
                    <a:pt x="1817198" y="0"/>
                  </a:cubicBezTo>
                  <a:cubicBezTo>
                    <a:pt x="1936534" y="3839"/>
                    <a:pt x="2150088" y="-28832"/>
                    <a:pt x="2422931" y="0"/>
                  </a:cubicBezTo>
                  <a:cubicBezTo>
                    <a:pt x="2695774" y="28832"/>
                    <a:pt x="2890530" y="23135"/>
                    <a:pt x="3113466" y="0"/>
                  </a:cubicBezTo>
                  <a:cubicBezTo>
                    <a:pt x="3336403" y="-23135"/>
                    <a:pt x="3444593" y="-13326"/>
                    <a:pt x="3676798" y="0"/>
                  </a:cubicBezTo>
                  <a:cubicBezTo>
                    <a:pt x="3909003" y="13326"/>
                    <a:pt x="4087977" y="-25759"/>
                    <a:pt x="4240129" y="0"/>
                  </a:cubicBezTo>
                  <a:cubicBezTo>
                    <a:pt x="4260759" y="182874"/>
                    <a:pt x="4259854" y="434227"/>
                    <a:pt x="4240129" y="697890"/>
                  </a:cubicBezTo>
                  <a:cubicBezTo>
                    <a:pt x="4220405" y="961553"/>
                    <a:pt x="4266345" y="1145081"/>
                    <a:pt x="4240129" y="1356276"/>
                  </a:cubicBezTo>
                  <a:cubicBezTo>
                    <a:pt x="4213913" y="1567471"/>
                    <a:pt x="4217877" y="1694386"/>
                    <a:pt x="4240129" y="1975159"/>
                  </a:cubicBezTo>
                </a:path>
              </a:pathLst>
            </a:custGeom>
            <a:solidFill>
              <a:schemeClr val="bg2"/>
            </a:solidFill>
            <a:ln w="28575">
              <a:solidFill>
                <a:srgbClr val="3D4857"/>
              </a:solidFill>
              <a:extLst>
                <a:ext uri="{C807C97D-BFC1-408E-A445-0C87EB9F89A2}">
                  <ask:lineSketchStyleProps xmlns:ask="http://schemas.microsoft.com/office/drawing/2018/sketchyshapes" sd="452793232">
                    <a:prstGeom prst="foldedCorner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2" name="Рисунок 41" descr="Стрелка: прямо со сплошной заливкой">
              <a:extLst>
                <a:ext uri="{FF2B5EF4-FFF2-40B4-BE49-F238E27FC236}">
                  <a16:creationId xmlns:a16="http://schemas.microsoft.com/office/drawing/2014/main" id="{5B5C017C-3F8B-4ED6-8A50-F70867BB3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flipH="1">
              <a:off x="5193508" y="4907354"/>
              <a:ext cx="1489628" cy="914400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4A0DBB0-88C4-4CF0-A740-15520B486803}"/>
                </a:ext>
              </a:extLst>
            </p:cNvPr>
            <p:cNvSpPr txBox="1"/>
            <p:nvPr/>
          </p:nvSpPr>
          <p:spPr>
            <a:xfrm>
              <a:off x="945306" y="4192172"/>
              <a:ext cx="4372281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Cavolini" panose="03000502040302020204" pitchFamily="66" charset="0"/>
                <a:buChar char="—"/>
              </a:pPr>
              <a:r>
                <a:rPr lang="ru-RU" dirty="0">
                  <a:latin typeface="Cavolini" panose="03000502040302020204" pitchFamily="66" charset="0"/>
                  <a:cs typeface="Cavolini" panose="03000502040302020204" pitchFamily="66" charset="0"/>
                </a:rPr>
                <a:t>Подъём в 6:30;</a:t>
              </a:r>
            </a:p>
            <a:p>
              <a:pPr marL="285750" indent="-285750">
                <a:buFont typeface="Cavolini" panose="03000502040302020204" pitchFamily="66" charset="0"/>
                <a:buChar char="—"/>
              </a:pPr>
              <a:r>
                <a:rPr lang="ru-RU" dirty="0">
                  <a:latin typeface="Cavolini" panose="03000502040302020204" pitchFamily="66" charset="0"/>
                  <a:cs typeface="Cavolini" panose="03000502040302020204" pitchFamily="66" charset="0"/>
                </a:rPr>
                <a:t>Кофе утром;</a:t>
              </a:r>
            </a:p>
            <a:p>
              <a:pPr marL="285750" indent="-285750">
                <a:buFont typeface="Cavolini" panose="03000502040302020204" pitchFamily="66" charset="0"/>
                <a:buChar char="—"/>
              </a:pPr>
              <a:r>
                <a:rPr lang="ru-RU" dirty="0">
                  <a:latin typeface="Cavolini" panose="03000502040302020204" pitchFamily="66" charset="0"/>
                  <a:cs typeface="Cavolini" panose="03000502040302020204" pitchFamily="66" charset="0"/>
                </a:rPr>
                <a:t>Плейлист в ВК по пути на…;</a:t>
              </a:r>
            </a:p>
            <a:p>
              <a:pPr marL="285750" indent="-285750">
                <a:buFont typeface="Cavolini" panose="03000502040302020204" pitchFamily="66" charset="0"/>
                <a:buChar char="—"/>
              </a:pPr>
              <a:r>
                <a:rPr lang="ru-RU" dirty="0">
                  <a:latin typeface="Cavolini" panose="03000502040302020204" pitchFamily="66" charset="0"/>
                  <a:cs typeface="Cavolini" panose="03000502040302020204" pitchFamily="66" charset="0"/>
                </a:rPr>
                <a:t>Пересмотреть старый фильм;</a:t>
              </a:r>
            </a:p>
            <a:p>
              <a:pPr marL="285750" indent="-285750">
                <a:buFont typeface="Cavolini" panose="03000502040302020204" pitchFamily="66" charset="0"/>
                <a:buChar char="—"/>
              </a:pPr>
              <a:r>
                <a:rPr lang="ru-RU" dirty="0">
                  <a:latin typeface="Cavolini" panose="03000502040302020204" pitchFamily="66" charset="0"/>
                  <a:cs typeface="Cavolini" panose="03000502040302020204" pitchFamily="66" charset="0"/>
                </a:rPr>
                <a:t>Банан как перекус;</a:t>
              </a:r>
            </a:p>
            <a:p>
              <a:pPr marL="285750" indent="-285750">
                <a:buFont typeface="Cavolini" panose="03000502040302020204" pitchFamily="66" charset="0"/>
                <a:buChar char="—"/>
              </a:pPr>
              <a:r>
                <a:rPr lang="ru-RU" dirty="0">
                  <a:latin typeface="Cavolini" panose="03000502040302020204" pitchFamily="66" charset="0"/>
                  <a:cs typeface="Cavolini" panose="03000502040302020204" pitchFamily="66" charset="0"/>
                </a:rPr>
                <a:t>Закупиться продуктами в Магните у дома…</a:t>
              </a:r>
            </a:p>
          </p:txBody>
        </p:sp>
        <p:sp>
          <p:nvSpPr>
            <p:cNvPr id="45" name="Прямоугольник: загнутый угол 44">
              <a:extLst>
                <a:ext uri="{FF2B5EF4-FFF2-40B4-BE49-F238E27FC236}">
                  <a16:creationId xmlns:a16="http://schemas.microsoft.com/office/drawing/2014/main" id="{12FCEAC4-6FEF-479C-846D-A8089D8DEB96}"/>
                </a:ext>
              </a:extLst>
            </p:cNvPr>
            <p:cNvSpPr/>
            <p:nvPr/>
          </p:nvSpPr>
          <p:spPr>
            <a:xfrm>
              <a:off x="6768800" y="4134622"/>
              <a:ext cx="4143040" cy="2370200"/>
            </a:xfrm>
            <a:custGeom>
              <a:avLst/>
              <a:gdLst>
                <a:gd name="connsiteX0" fmla="*/ 0 w 4143040"/>
                <a:gd name="connsiteY0" fmla="*/ 0 h 2370200"/>
                <a:gd name="connsiteX1" fmla="*/ 607646 w 4143040"/>
                <a:gd name="connsiteY1" fmla="*/ 0 h 2370200"/>
                <a:gd name="connsiteX2" fmla="*/ 1381013 w 4143040"/>
                <a:gd name="connsiteY2" fmla="*/ 0 h 2370200"/>
                <a:gd name="connsiteX3" fmla="*/ 2154381 w 4143040"/>
                <a:gd name="connsiteY3" fmla="*/ 0 h 2370200"/>
                <a:gd name="connsiteX4" fmla="*/ 2927748 w 4143040"/>
                <a:gd name="connsiteY4" fmla="*/ 0 h 2370200"/>
                <a:gd name="connsiteX5" fmla="*/ 4143040 w 4143040"/>
                <a:gd name="connsiteY5" fmla="*/ 0 h 2370200"/>
                <a:gd name="connsiteX6" fmla="*/ 4143040 w 4143040"/>
                <a:gd name="connsiteY6" fmla="*/ 599132 h 2370200"/>
                <a:gd name="connsiteX7" fmla="*/ 4143040 w 4143040"/>
                <a:gd name="connsiteY7" fmla="*/ 1237766 h 2370200"/>
                <a:gd name="connsiteX8" fmla="*/ 4143040 w 4143040"/>
                <a:gd name="connsiteY8" fmla="*/ 1975159 h 2370200"/>
                <a:gd name="connsiteX9" fmla="*/ 3747999 w 4143040"/>
                <a:gd name="connsiteY9" fmla="*/ 2370200 h 2370200"/>
                <a:gd name="connsiteX10" fmla="*/ 3048373 w 4143040"/>
                <a:gd name="connsiteY10" fmla="*/ 2370200 h 2370200"/>
                <a:gd name="connsiteX11" fmla="*/ 2386226 w 4143040"/>
                <a:gd name="connsiteY11" fmla="*/ 2370200 h 2370200"/>
                <a:gd name="connsiteX12" fmla="*/ 1874000 w 4143040"/>
                <a:gd name="connsiteY12" fmla="*/ 2370200 h 2370200"/>
                <a:gd name="connsiteX13" fmla="*/ 1249333 w 4143040"/>
                <a:gd name="connsiteY13" fmla="*/ 2370200 h 2370200"/>
                <a:gd name="connsiteX14" fmla="*/ 662146 w 4143040"/>
                <a:gd name="connsiteY14" fmla="*/ 2370200 h 2370200"/>
                <a:gd name="connsiteX15" fmla="*/ 0 w 4143040"/>
                <a:gd name="connsiteY15" fmla="*/ 2370200 h 2370200"/>
                <a:gd name="connsiteX16" fmla="*/ 0 w 4143040"/>
                <a:gd name="connsiteY16" fmla="*/ 1825054 h 2370200"/>
                <a:gd name="connsiteX17" fmla="*/ 0 w 4143040"/>
                <a:gd name="connsiteY17" fmla="*/ 1303610 h 2370200"/>
                <a:gd name="connsiteX18" fmla="*/ 0 w 4143040"/>
                <a:gd name="connsiteY18" fmla="*/ 711060 h 2370200"/>
                <a:gd name="connsiteX19" fmla="*/ 0 w 4143040"/>
                <a:gd name="connsiteY19" fmla="*/ 0 h 2370200"/>
                <a:gd name="connsiteX0" fmla="*/ 3747999 w 4143040"/>
                <a:gd name="connsiteY0" fmla="*/ 2370200 h 2370200"/>
                <a:gd name="connsiteX1" fmla="*/ 3827007 w 4143040"/>
                <a:gd name="connsiteY1" fmla="*/ 2054167 h 2370200"/>
                <a:gd name="connsiteX2" fmla="*/ 4143040 w 4143040"/>
                <a:gd name="connsiteY2" fmla="*/ 1975159 h 2370200"/>
                <a:gd name="connsiteX3" fmla="*/ 3747999 w 4143040"/>
                <a:gd name="connsiteY3" fmla="*/ 2370200 h 2370200"/>
                <a:gd name="connsiteX0" fmla="*/ 3747999 w 4143040"/>
                <a:gd name="connsiteY0" fmla="*/ 2370200 h 2370200"/>
                <a:gd name="connsiteX1" fmla="*/ 3827007 w 4143040"/>
                <a:gd name="connsiteY1" fmla="*/ 2054167 h 2370200"/>
                <a:gd name="connsiteX2" fmla="*/ 4143040 w 4143040"/>
                <a:gd name="connsiteY2" fmla="*/ 1975159 h 2370200"/>
                <a:gd name="connsiteX3" fmla="*/ 3747999 w 4143040"/>
                <a:gd name="connsiteY3" fmla="*/ 2370200 h 2370200"/>
                <a:gd name="connsiteX4" fmla="*/ 3160812 w 4143040"/>
                <a:gd name="connsiteY4" fmla="*/ 2370200 h 2370200"/>
                <a:gd name="connsiteX5" fmla="*/ 2611106 w 4143040"/>
                <a:gd name="connsiteY5" fmla="*/ 2370200 h 2370200"/>
                <a:gd name="connsiteX6" fmla="*/ 2023919 w 4143040"/>
                <a:gd name="connsiteY6" fmla="*/ 2370200 h 2370200"/>
                <a:gd name="connsiteX7" fmla="*/ 1324293 w 4143040"/>
                <a:gd name="connsiteY7" fmla="*/ 2370200 h 2370200"/>
                <a:gd name="connsiteX8" fmla="*/ 662146 w 4143040"/>
                <a:gd name="connsiteY8" fmla="*/ 2370200 h 2370200"/>
                <a:gd name="connsiteX9" fmla="*/ 0 w 4143040"/>
                <a:gd name="connsiteY9" fmla="*/ 2370200 h 2370200"/>
                <a:gd name="connsiteX10" fmla="*/ 0 w 4143040"/>
                <a:gd name="connsiteY10" fmla="*/ 1848756 h 2370200"/>
                <a:gd name="connsiteX11" fmla="*/ 0 w 4143040"/>
                <a:gd name="connsiteY11" fmla="*/ 1279908 h 2370200"/>
                <a:gd name="connsiteX12" fmla="*/ 0 w 4143040"/>
                <a:gd name="connsiteY12" fmla="*/ 758464 h 2370200"/>
                <a:gd name="connsiteX13" fmla="*/ 0 w 4143040"/>
                <a:gd name="connsiteY13" fmla="*/ 0 h 2370200"/>
                <a:gd name="connsiteX14" fmla="*/ 731937 w 4143040"/>
                <a:gd name="connsiteY14" fmla="*/ 0 h 2370200"/>
                <a:gd name="connsiteX15" fmla="*/ 1505305 w 4143040"/>
                <a:gd name="connsiteY15" fmla="*/ 0 h 2370200"/>
                <a:gd name="connsiteX16" fmla="*/ 2154381 w 4143040"/>
                <a:gd name="connsiteY16" fmla="*/ 0 h 2370200"/>
                <a:gd name="connsiteX17" fmla="*/ 2720596 w 4143040"/>
                <a:gd name="connsiteY17" fmla="*/ 0 h 2370200"/>
                <a:gd name="connsiteX18" fmla="*/ 3452533 w 4143040"/>
                <a:gd name="connsiteY18" fmla="*/ 0 h 2370200"/>
                <a:gd name="connsiteX19" fmla="*/ 4143040 w 4143040"/>
                <a:gd name="connsiteY19" fmla="*/ 0 h 2370200"/>
                <a:gd name="connsiteX20" fmla="*/ 4143040 w 4143040"/>
                <a:gd name="connsiteY20" fmla="*/ 599132 h 2370200"/>
                <a:gd name="connsiteX21" fmla="*/ 4143040 w 4143040"/>
                <a:gd name="connsiteY21" fmla="*/ 1218015 h 2370200"/>
                <a:gd name="connsiteX22" fmla="*/ 4143040 w 4143040"/>
                <a:gd name="connsiteY22" fmla="*/ 1975159 h 237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143040" h="2370200" stroke="0" extrusionOk="0">
                  <a:moveTo>
                    <a:pt x="0" y="0"/>
                  </a:moveTo>
                  <a:cubicBezTo>
                    <a:pt x="249981" y="-20725"/>
                    <a:pt x="305708" y="26860"/>
                    <a:pt x="607646" y="0"/>
                  </a:cubicBezTo>
                  <a:cubicBezTo>
                    <a:pt x="909584" y="-26860"/>
                    <a:pt x="1115352" y="-36841"/>
                    <a:pt x="1381013" y="0"/>
                  </a:cubicBezTo>
                  <a:cubicBezTo>
                    <a:pt x="1646674" y="36841"/>
                    <a:pt x="1869855" y="20661"/>
                    <a:pt x="2154381" y="0"/>
                  </a:cubicBezTo>
                  <a:cubicBezTo>
                    <a:pt x="2438907" y="-20661"/>
                    <a:pt x="2639690" y="31559"/>
                    <a:pt x="2927748" y="0"/>
                  </a:cubicBezTo>
                  <a:cubicBezTo>
                    <a:pt x="3215806" y="-31559"/>
                    <a:pt x="3658211" y="-52066"/>
                    <a:pt x="4143040" y="0"/>
                  </a:cubicBezTo>
                  <a:cubicBezTo>
                    <a:pt x="4152286" y="238464"/>
                    <a:pt x="4142354" y="450482"/>
                    <a:pt x="4143040" y="599132"/>
                  </a:cubicBezTo>
                  <a:cubicBezTo>
                    <a:pt x="4143726" y="747782"/>
                    <a:pt x="4123018" y="972859"/>
                    <a:pt x="4143040" y="1237766"/>
                  </a:cubicBezTo>
                  <a:cubicBezTo>
                    <a:pt x="4163062" y="1502673"/>
                    <a:pt x="4130656" y="1770586"/>
                    <a:pt x="4143040" y="1975159"/>
                  </a:cubicBezTo>
                  <a:cubicBezTo>
                    <a:pt x="4001348" y="2154759"/>
                    <a:pt x="3866833" y="2240092"/>
                    <a:pt x="3747999" y="2370200"/>
                  </a:cubicBezTo>
                  <a:cubicBezTo>
                    <a:pt x="3503417" y="2346918"/>
                    <a:pt x="3358620" y="2349623"/>
                    <a:pt x="3048373" y="2370200"/>
                  </a:cubicBezTo>
                  <a:cubicBezTo>
                    <a:pt x="2738126" y="2390777"/>
                    <a:pt x="2646398" y="2359794"/>
                    <a:pt x="2386226" y="2370200"/>
                  </a:cubicBezTo>
                  <a:cubicBezTo>
                    <a:pt x="2126054" y="2380606"/>
                    <a:pt x="2040577" y="2373952"/>
                    <a:pt x="1874000" y="2370200"/>
                  </a:cubicBezTo>
                  <a:cubicBezTo>
                    <a:pt x="1707423" y="2366448"/>
                    <a:pt x="1561017" y="2377375"/>
                    <a:pt x="1249333" y="2370200"/>
                  </a:cubicBezTo>
                  <a:cubicBezTo>
                    <a:pt x="937649" y="2363025"/>
                    <a:pt x="869290" y="2351707"/>
                    <a:pt x="662146" y="2370200"/>
                  </a:cubicBezTo>
                  <a:cubicBezTo>
                    <a:pt x="455002" y="2388693"/>
                    <a:pt x="170440" y="2384528"/>
                    <a:pt x="0" y="2370200"/>
                  </a:cubicBezTo>
                  <a:cubicBezTo>
                    <a:pt x="19859" y="2115526"/>
                    <a:pt x="-2982" y="2035409"/>
                    <a:pt x="0" y="1825054"/>
                  </a:cubicBezTo>
                  <a:cubicBezTo>
                    <a:pt x="2982" y="1614699"/>
                    <a:pt x="-19628" y="1491270"/>
                    <a:pt x="0" y="1303610"/>
                  </a:cubicBezTo>
                  <a:cubicBezTo>
                    <a:pt x="19628" y="1115950"/>
                    <a:pt x="11065" y="925892"/>
                    <a:pt x="0" y="711060"/>
                  </a:cubicBezTo>
                  <a:cubicBezTo>
                    <a:pt x="-11065" y="496228"/>
                    <a:pt x="27716" y="209221"/>
                    <a:pt x="0" y="0"/>
                  </a:cubicBezTo>
                  <a:close/>
                </a:path>
                <a:path w="4143040" h="2370200" fill="darkenLess" stroke="0" extrusionOk="0">
                  <a:moveTo>
                    <a:pt x="3747999" y="2370200"/>
                  </a:moveTo>
                  <a:cubicBezTo>
                    <a:pt x="3772573" y="2282477"/>
                    <a:pt x="3783864" y="2162567"/>
                    <a:pt x="3827007" y="2054167"/>
                  </a:cubicBezTo>
                  <a:cubicBezTo>
                    <a:pt x="3944078" y="2033694"/>
                    <a:pt x="3994934" y="2015697"/>
                    <a:pt x="4143040" y="1975159"/>
                  </a:cubicBezTo>
                  <a:cubicBezTo>
                    <a:pt x="3960684" y="2166433"/>
                    <a:pt x="3877835" y="2250201"/>
                    <a:pt x="3747999" y="2370200"/>
                  </a:cubicBezTo>
                  <a:close/>
                </a:path>
                <a:path w="4143040" h="2370200" fill="none" extrusionOk="0">
                  <a:moveTo>
                    <a:pt x="3747999" y="2370200"/>
                  </a:moveTo>
                  <a:cubicBezTo>
                    <a:pt x="3789527" y="2223060"/>
                    <a:pt x="3788710" y="2201800"/>
                    <a:pt x="3827007" y="2054167"/>
                  </a:cubicBezTo>
                  <a:cubicBezTo>
                    <a:pt x="3954599" y="2017338"/>
                    <a:pt x="4071045" y="1986128"/>
                    <a:pt x="4143040" y="1975159"/>
                  </a:cubicBezTo>
                  <a:cubicBezTo>
                    <a:pt x="4021509" y="2109551"/>
                    <a:pt x="3888085" y="2203417"/>
                    <a:pt x="3747999" y="2370200"/>
                  </a:cubicBezTo>
                  <a:cubicBezTo>
                    <a:pt x="3506040" y="2375630"/>
                    <a:pt x="3439083" y="2379851"/>
                    <a:pt x="3160812" y="2370200"/>
                  </a:cubicBezTo>
                  <a:cubicBezTo>
                    <a:pt x="2882541" y="2360549"/>
                    <a:pt x="2855444" y="2394786"/>
                    <a:pt x="2611106" y="2370200"/>
                  </a:cubicBezTo>
                  <a:cubicBezTo>
                    <a:pt x="2366768" y="2345614"/>
                    <a:pt x="2243802" y="2388360"/>
                    <a:pt x="2023919" y="2370200"/>
                  </a:cubicBezTo>
                  <a:cubicBezTo>
                    <a:pt x="1804036" y="2352040"/>
                    <a:pt x="1470605" y="2378069"/>
                    <a:pt x="1324293" y="2370200"/>
                  </a:cubicBezTo>
                  <a:cubicBezTo>
                    <a:pt x="1177981" y="2362331"/>
                    <a:pt x="812177" y="2348343"/>
                    <a:pt x="662146" y="2370200"/>
                  </a:cubicBezTo>
                  <a:cubicBezTo>
                    <a:pt x="512115" y="2392057"/>
                    <a:pt x="141467" y="2361625"/>
                    <a:pt x="0" y="2370200"/>
                  </a:cubicBezTo>
                  <a:cubicBezTo>
                    <a:pt x="-2725" y="2149761"/>
                    <a:pt x="-10896" y="2011454"/>
                    <a:pt x="0" y="1848756"/>
                  </a:cubicBezTo>
                  <a:cubicBezTo>
                    <a:pt x="10896" y="1686058"/>
                    <a:pt x="26832" y="1529021"/>
                    <a:pt x="0" y="1279908"/>
                  </a:cubicBezTo>
                  <a:cubicBezTo>
                    <a:pt x="-26832" y="1030795"/>
                    <a:pt x="14355" y="890810"/>
                    <a:pt x="0" y="758464"/>
                  </a:cubicBezTo>
                  <a:cubicBezTo>
                    <a:pt x="-14355" y="626118"/>
                    <a:pt x="-8086" y="304898"/>
                    <a:pt x="0" y="0"/>
                  </a:cubicBezTo>
                  <a:cubicBezTo>
                    <a:pt x="168217" y="-20243"/>
                    <a:pt x="543801" y="-14804"/>
                    <a:pt x="731937" y="0"/>
                  </a:cubicBezTo>
                  <a:cubicBezTo>
                    <a:pt x="920073" y="14804"/>
                    <a:pt x="1297970" y="-24298"/>
                    <a:pt x="1505305" y="0"/>
                  </a:cubicBezTo>
                  <a:cubicBezTo>
                    <a:pt x="1712640" y="24298"/>
                    <a:pt x="2002003" y="923"/>
                    <a:pt x="2154381" y="0"/>
                  </a:cubicBezTo>
                  <a:cubicBezTo>
                    <a:pt x="2306759" y="-923"/>
                    <a:pt x="2450942" y="-4829"/>
                    <a:pt x="2720596" y="0"/>
                  </a:cubicBezTo>
                  <a:cubicBezTo>
                    <a:pt x="2990251" y="4829"/>
                    <a:pt x="3128667" y="-25423"/>
                    <a:pt x="3452533" y="0"/>
                  </a:cubicBezTo>
                  <a:cubicBezTo>
                    <a:pt x="3776399" y="25423"/>
                    <a:pt x="3908486" y="26970"/>
                    <a:pt x="4143040" y="0"/>
                  </a:cubicBezTo>
                  <a:cubicBezTo>
                    <a:pt x="4151142" y="285001"/>
                    <a:pt x="4166737" y="353946"/>
                    <a:pt x="4143040" y="599132"/>
                  </a:cubicBezTo>
                  <a:cubicBezTo>
                    <a:pt x="4119343" y="844318"/>
                    <a:pt x="4124291" y="1006109"/>
                    <a:pt x="4143040" y="1218015"/>
                  </a:cubicBezTo>
                  <a:cubicBezTo>
                    <a:pt x="4161789" y="1429921"/>
                    <a:pt x="4138218" y="1600052"/>
                    <a:pt x="4143040" y="1975159"/>
                  </a:cubicBezTo>
                </a:path>
                <a:path w="4143040" h="2370200" fill="none" stroke="0" extrusionOk="0">
                  <a:moveTo>
                    <a:pt x="3747999" y="2370200"/>
                  </a:moveTo>
                  <a:cubicBezTo>
                    <a:pt x="3770704" y="2244894"/>
                    <a:pt x="3793833" y="2192206"/>
                    <a:pt x="3827007" y="2054167"/>
                  </a:cubicBezTo>
                  <a:cubicBezTo>
                    <a:pt x="3955507" y="2029318"/>
                    <a:pt x="4064710" y="1981146"/>
                    <a:pt x="4143040" y="1975159"/>
                  </a:cubicBezTo>
                  <a:cubicBezTo>
                    <a:pt x="4046954" y="2054826"/>
                    <a:pt x="3949477" y="2178423"/>
                    <a:pt x="3747999" y="2370200"/>
                  </a:cubicBezTo>
                  <a:cubicBezTo>
                    <a:pt x="3515731" y="2384535"/>
                    <a:pt x="3410481" y="2369640"/>
                    <a:pt x="3235772" y="2370200"/>
                  </a:cubicBezTo>
                  <a:cubicBezTo>
                    <a:pt x="3061063" y="2370760"/>
                    <a:pt x="2868738" y="2344497"/>
                    <a:pt x="2573626" y="2370200"/>
                  </a:cubicBezTo>
                  <a:cubicBezTo>
                    <a:pt x="2278514" y="2395903"/>
                    <a:pt x="2164445" y="2337606"/>
                    <a:pt x="1874000" y="2370200"/>
                  </a:cubicBezTo>
                  <a:cubicBezTo>
                    <a:pt x="1583555" y="2402794"/>
                    <a:pt x="1576750" y="2382001"/>
                    <a:pt x="1324293" y="2370200"/>
                  </a:cubicBezTo>
                  <a:cubicBezTo>
                    <a:pt x="1071836" y="2358399"/>
                    <a:pt x="1043119" y="2355172"/>
                    <a:pt x="812066" y="2370200"/>
                  </a:cubicBezTo>
                  <a:cubicBezTo>
                    <a:pt x="581013" y="2385228"/>
                    <a:pt x="237371" y="2385487"/>
                    <a:pt x="0" y="2370200"/>
                  </a:cubicBezTo>
                  <a:cubicBezTo>
                    <a:pt x="-534" y="2181467"/>
                    <a:pt x="-3645" y="1997567"/>
                    <a:pt x="0" y="1825054"/>
                  </a:cubicBezTo>
                  <a:cubicBezTo>
                    <a:pt x="3645" y="1652541"/>
                    <a:pt x="-15537" y="1388494"/>
                    <a:pt x="0" y="1256206"/>
                  </a:cubicBezTo>
                  <a:cubicBezTo>
                    <a:pt x="15537" y="1123918"/>
                    <a:pt x="17668" y="853634"/>
                    <a:pt x="0" y="687358"/>
                  </a:cubicBezTo>
                  <a:cubicBezTo>
                    <a:pt x="-17668" y="521082"/>
                    <a:pt x="19728" y="259617"/>
                    <a:pt x="0" y="0"/>
                  </a:cubicBezTo>
                  <a:cubicBezTo>
                    <a:pt x="229018" y="18612"/>
                    <a:pt x="467581" y="-4414"/>
                    <a:pt x="649076" y="0"/>
                  </a:cubicBezTo>
                  <a:cubicBezTo>
                    <a:pt x="830571" y="4414"/>
                    <a:pt x="1064294" y="3081"/>
                    <a:pt x="1256722" y="0"/>
                  </a:cubicBezTo>
                  <a:cubicBezTo>
                    <a:pt x="1449150" y="-3081"/>
                    <a:pt x="1672619" y="-20086"/>
                    <a:pt x="1988659" y="0"/>
                  </a:cubicBezTo>
                  <a:cubicBezTo>
                    <a:pt x="2304699" y="20086"/>
                    <a:pt x="2350742" y="23397"/>
                    <a:pt x="2554875" y="0"/>
                  </a:cubicBezTo>
                  <a:cubicBezTo>
                    <a:pt x="2759008" y="-23397"/>
                    <a:pt x="2956850" y="19462"/>
                    <a:pt x="3245381" y="0"/>
                  </a:cubicBezTo>
                  <a:cubicBezTo>
                    <a:pt x="3533912" y="-19462"/>
                    <a:pt x="3894941" y="-41413"/>
                    <a:pt x="4143040" y="0"/>
                  </a:cubicBezTo>
                  <a:cubicBezTo>
                    <a:pt x="4120952" y="235069"/>
                    <a:pt x="4125698" y="456702"/>
                    <a:pt x="4143040" y="638635"/>
                  </a:cubicBezTo>
                  <a:cubicBezTo>
                    <a:pt x="4160382" y="820568"/>
                    <a:pt x="4116929" y="1036905"/>
                    <a:pt x="4143040" y="1277269"/>
                  </a:cubicBezTo>
                  <a:cubicBezTo>
                    <a:pt x="4169151" y="1517633"/>
                    <a:pt x="4162765" y="1711496"/>
                    <a:pt x="4143040" y="1975159"/>
                  </a:cubicBezTo>
                </a:path>
              </a:pathLst>
            </a:custGeom>
            <a:solidFill>
              <a:schemeClr val="bg2"/>
            </a:solidFill>
            <a:ln w="28575">
              <a:solidFill>
                <a:srgbClr val="3D4857"/>
              </a:solidFill>
              <a:extLst>
                <a:ext uri="{C807C97D-BFC1-408E-A445-0C87EB9F89A2}">
                  <ask:lineSketchStyleProps xmlns:ask="http://schemas.microsoft.com/office/drawing/2018/sketchyshapes" sd="452793232">
                    <a:prstGeom prst="foldedCorner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52D8DA3-CA41-42C4-B620-389B3C7F7323}"/>
                </a:ext>
              </a:extLst>
            </p:cNvPr>
            <p:cNvSpPr txBox="1"/>
            <p:nvPr/>
          </p:nvSpPr>
          <p:spPr>
            <a:xfrm>
              <a:off x="6768800" y="4330671"/>
              <a:ext cx="4240129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Cavolini" panose="03000502040302020204" pitchFamily="66" charset="0"/>
                <a:buChar char="—"/>
              </a:pPr>
              <a:r>
                <a:rPr lang="ru-RU" dirty="0">
                  <a:latin typeface="Cavolini" panose="03000502040302020204" pitchFamily="66" charset="0"/>
                  <a:cs typeface="Cavolini" panose="03000502040302020204" pitchFamily="66" charset="0"/>
                </a:rPr>
                <a:t>Подъём в </a:t>
              </a:r>
              <a:r>
                <a:rPr lang="ru-RU" b="1" dirty="0">
                  <a:latin typeface="Cavolini" panose="03000502040302020204" pitchFamily="66" charset="0"/>
                  <a:cs typeface="Cavolini" panose="03000502040302020204" pitchFamily="66" charset="0"/>
                </a:rPr>
                <a:t>5:00</a:t>
              </a:r>
              <a:r>
                <a:rPr lang="ru-RU" dirty="0">
                  <a:latin typeface="Cavolini" panose="03000502040302020204" pitchFamily="66" charset="0"/>
                  <a:cs typeface="Cavolini" panose="03000502040302020204" pitchFamily="66" charset="0"/>
                </a:rPr>
                <a:t>;</a:t>
              </a:r>
            </a:p>
            <a:p>
              <a:pPr marL="285750" indent="-285750">
                <a:buFont typeface="Cavolini" panose="03000502040302020204" pitchFamily="66" charset="0"/>
                <a:buChar char="—"/>
              </a:pPr>
              <a:r>
                <a:rPr lang="ru-RU" b="1" dirty="0">
                  <a:latin typeface="Cavolini" panose="03000502040302020204" pitchFamily="66" charset="0"/>
                  <a:cs typeface="Cavolini" panose="03000502040302020204" pitchFamily="66" charset="0"/>
                </a:rPr>
                <a:t>Стакан воды </a:t>
              </a:r>
              <a:r>
                <a:rPr lang="ru-RU" dirty="0">
                  <a:latin typeface="Cavolini" panose="03000502040302020204" pitchFamily="66" charset="0"/>
                  <a:cs typeface="Cavolini" panose="03000502040302020204" pitchFamily="66" charset="0"/>
                </a:rPr>
                <a:t>утром;</a:t>
              </a:r>
            </a:p>
            <a:p>
              <a:pPr marL="285750" indent="-285750">
                <a:buFont typeface="Cavolini" panose="03000502040302020204" pitchFamily="66" charset="0"/>
                <a:buChar char="—"/>
              </a:pPr>
              <a:r>
                <a:rPr lang="ru-RU" b="1" dirty="0">
                  <a:latin typeface="Cavolini" panose="03000502040302020204" pitchFamily="66" charset="0"/>
                  <a:cs typeface="Cavolini" panose="03000502040302020204" pitchFamily="66" charset="0"/>
                </a:rPr>
                <a:t>Подкаст</a:t>
              </a:r>
              <a:r>
                <a:rPr lang="ru-RU" dirty="0">
                  <a:latin typeface="Cavolini" panose="03000502040302020204" pitchFamily="66" charset="0"/>
                  <a:cs typeface="Cavolini" panose="03000502040302020204" pitchFamily="66" charset="0"/>
                </a:rPr>
                <a:t> по пути на…;</a:t>
              </a:r>
            </a:p>
            <a:p>
              <a:pPr marL="285750" indent="-285750">
                <a:buFont typeface="Cavolini" panose="03000502040302020204" pitchFamily="66" charset="0"/>
                <a:buChar char="—"/>
              </a:pPr>
              <a:r>
                <a:rPr lang="ru-RU" b="1" dirty="0">
                  <a:latin typeface="Cavolini" panose="03000502040302020204" pitchFamily="66" charset="0"/>
                  <a:cs typeface="Cavolini" panose="03000502040302020204" pitchFamily="66" charset="0"/>
                </a:rPr>
                <a:t>Посмотреть новый </a:t>
              </a:r>
              <a:r>
                <a:rPr lang="ru-RU" dirty="0">
                  <a:latin typeface="Cavolini" panose="03000502040302020204" pitchFamily="66" charset="0"/>
                  <a:cs typeface="Cavolini" panose="03000502040302020204" pitchFamily="66" charset="0"/>
                </a:rPr>
                <a:t>фильм;</a:t>
              </a:r>
            </a:p>
            <a:p>
              <a:pPr marL="285750" indent="-285750">
                <a:buFont typeface="Cavolini" panose="03000502040302020204" pitchFamily="66" charset="0"/>
                <a:buChar char="—"/>
              </a:pPr>
              <a:r>
                <a:rPr lang="ru-RU" b="1" dirty="0">
                  <a:latin typeface="Cavolini" panose="03000502040302020204" pitchFamily="66" charset="0"/>
                  <a:cs typeface="Cavolini" panose="03000502040302020204" pitchFamily="66" charset="0"/>
                </a:rPr>
                <a:t>Ягоды</a:t>
              </a:r>
              <a:r>
                <a:rPr lang="ru-RU" dirty="0">
                  <a:latin typeface="Cavolini" panose="03000502040302020204" pitchFamily="66" charset="0"/>
                  <a:cs typeface="Cavolini" panose="03000502040302020204" pitchFamily="66" charset="0"/>
                </a:rPr>
                <a:t> как перекус;</a:t>
              </a:r>
            </a:p>
            <a:p>
              <a:pPr marL="285750" indent="-285750">
                <a:buFont typeface="Cavolini" panose="03000502040302020204" pitchFamily="66" charset="0"/>
                <a:buChar char="—"/>
              </a:pPr>
              <a:r>
                <a:rPr lang="ru-RU" dirty="0">
                  <a:latin typeface="Cavolini" panose="03000502040302020204" pitchFamily="66" charset="0"/>
                  <a:cs typeface="Cavolini" panose="03000502040302020204" pitchFamily="66" charset="0"/>
                </a:rPr>
                <a:t>Закупиться продуктами </a:t>
              </a:r>
              <a:r>
                <a:rPr lang="ru-RU" b="1" dirty="0">
                  <a:latin typeface="Cavolini" panose="03000502040302020204" pitchFamily="66" charset="0"/>
                  <a:cs typeface="Cavolini" panose="03000502040302020204" pitchFamily="66" charset="0"/>
                </a:rPr>
                <a:t>на рынке</a:t>
              </a:r>
              <a:r>
                <a:rPr lang="ru-RU" dirty="0">
                  <a:latin typeface="Cavolini" panose="03000502040302020204" pitchFamily="66" charset="0"/>
                  <a:cs typeface="Cavolini" panose="03000502040302020204" pitchFamily="66" charset="0"/>
                </a:rPr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1408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47267-DA14-4EFC-BD64-9FC04359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147" y="-692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5. ПИЩА ДЛЯ УМА–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05A87-32B8-4730-82C0-2E03721C3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446" y="998500"/>
            <a:ext cx="11692969" cy="56888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B5C8C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для «подкачки ума» при </a:t>
            </a:r>
            <a:r>
              <a:rPr lang="ru-RU" sz="3200" b="1" spc="300" dirty="0">
                <a:solidFill>
                  <a:srgbClr val="B5C8C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чтении</a:t>
            </a:r>
            <a:r>
              <a:rPr lang="ru-RU" sz="3200" b="1" dirty="0">
                <a:solidFill>
                  <a:srgbClr val="B5C8C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SzPct val="130000"/>
              <a:buNone/>
            </a:pPr>
            <a:r>
              <a:rPr lang="ru-RU" sz="3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3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Делаем </a:t>
            </a:r>
            <a:r>
              <a:rPr lang="ru-RU" sz="3600" spc="300" dirty="0">
                <a:solidFill>
                  <a:srgbClr val="FAAB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заметки на полях </a:t>
            </a:r>
            <a:r>
              <a:rPr lang="ru-RU" sz="3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книги (мысли, идеи, комментарии).</a:t>
            </a:r>
          </a:p>
          <a:p>
            <a:pPr marL="0" indent="0">
              <a:buSzPct val="130000"/>
              <a:buNone/>
            </a:pPr>
            <a:endParaRPr lang="ru-RU" sz="36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SzPct val="130000"/>
              <a:buNone/>
            </a:pPr>
            <a:r>
              <a:rPr lang="ru-RU" sz="3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Пробуем </a:t>
            </a:r>
            <a:r>
              <a:rPr lang="ru-RU" sz="3600" spc="300" dirty="0">
                <a:solidFill>
                  <a:srgbClr val="FAAB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изложить содержание книги </a:t>
            </a:r>
            <a:r>
              <a:rPr lang="ru-RU" sz="3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  <a:p>
            <a:pPr marL="0" indent="0">
              <a:buSzPct val="130000"/>
              <a:buNone/>
            </a:pPr>
            <a:r>
              <a:rPr lang="ru-RU" sz="3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прочтения. Или же, прочитав половину,</a:t>
            </a:r>
          </a:p>
          <a:p>
            <a:pPr marL="0" indent="0">
              <a:buSzPct val="130000"/>
              <a:buNone/>
            </a:pPr>
            <a:r>
              <a:rPr lang="ru-RU" sz="3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останавливаемся и пытаемся продолжить. </a:t>
            </a:r>
          </a:p>
          <a:p>
            <a:pPr marL="0" indent="0">
              <a:buSzPct val="130000"/>
              <a:buNone/>
            </a:pPr>
            <a:endParaRPr lang="ru-RU" sz="36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SzPct val="130000"/>
              <a:buNone/>
            </a:pPr>
            <a:r>
              <a:rPr lang="ru-RU" sz="3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Читаем </a:t>
            </a:r>
            <a:r>
              <a:rPr lang="ru-RU" sz="3600" spc="300" dirty="0">
                <a:solidFill>
                  <a:srgbClr val="FAAB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биографии</a:t>
            </a:r>
            <a:r>
              <a:rPr lang="ru-RU" sz="3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SzPct val="130000"/>
              <a:buNone/>
            </a:pPr>
            <a:endParaRPr lang="ru-RU" sz="3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3DC967F-9A00-454E-BFA3-BAFF4A0771A0}"/>
              </a:ext>
            </a:extLst>
          </p:cNvPr>
          <p:cNvSpPr/>
          <p:nvPr/>
        </p:nvSpPr>
        <p:spPr>
          <a:xfrm>
            <a:off x="12020417" y="1194618"/>
            <a:ext cx="88010" cy="5367753"/>
          </a:xfrm>
          <a:prstGeom prst="rect">
            <a:avLst/>
          </a:prstGeom>
          <a:solidFill>
            <a:srgbClr val="B5C8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Повествование со сплошной заливкой">
            <a:extLst>
              <a:ext uri="{FF2B5EF4-FFF2-40B4-BE49-F238E27FC236}">
                <a16:creationId xmlns:a16="http://schemas.microsoft.com/office/drawing/2014/main" id="{F74F9B67-BB76-4655-BDD2-A7020BF9C9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4870" y="38587"/>
            <a:ext cx="914400" cy="91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7C7712E-0C3E-4CFF-AFD8-A1305618BD8F}"/>
              </a:ext>
            </a:extLst>
          </p:cNvPr>
          <p:cNvSpPr/>
          <p:nvPr/>
        </p:nvSpPr>
        <p:spPr>
          <a:xfrm>
            <a:off x="235580" y="1318636"/>
            <a:ext cx="91865" cy="5243735"/>
          </a:xfrm>
          <a:prstGeom prst="rect">
            <a:avLst/>
          </a:prstGeom>
          <a:solidFill>
            <a:srgbClr val="B5C8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1896AE3F-6DCE-4775-8062-A742E8B9145F}"/>
              </a:ext>
            </a:extLst>
          </p:cNvPr>
          <p:cNvCxnSpPr/>
          <p:nvPr/>
        </p:nvCxnSpPr>
        <p:spPr>
          <a:xfrm>
            <a:off x="280996" y="1845476"/>
            <a:ext cx="795119" cy="0"/>
          </a:xfrm>
          <a:prstGeom prst="line">
            <a:avLst/>
          </a:prstGeom>
          <a:ln w="12700">
            <a:solidFill>
              <a:srgbClr val="B5C8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>
            <a:extLst>
              <a:ext uri="{FF2B5EF4-FFF2-40B4-BE49-F238E27FC236}">
                <a16:creationId xmlns:a16="http://schemas.microsoft.com/office/drawing/2014/main" id="{4204DF8D-85B4-4734-854D-8916076D74E3}"/>
              </a:ext>
            </a:extLst>
          </p:cNvPr>
          <p:cNvSpPr/>
          <p:nvPr/>
        </p:nvSpPr>
        <p:spPr>
          <a:xfrm>
            <a:off x="973720" y="1779109"/>
            <a:ext cx="204790" cy="162232"/>
          </a:xfrm>
          <a:prstGeom prst="ellipse">
            <a:avLst/>
          </a:prstGeom>
          <a:solidFill>
            <a:srgbClr val="B5C8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1C10DB5-9953-45D2-90B4-B53F7CD4DA10}"/>
              </a:ext>
            </a:extLst>
          </p:cNvPr>
          <p:cNvCxnSpPr>
            <a:cxnSpLocks/>
          </p:cNvCxnSpPr>
          <p:nvPr/>
        </p:nvCxnSpPr>
        <p:spPr>
          <a:xfrm flipV="1">
            <a:off x="281512" y="6090161"/>
            <a:ext cx="2976908" cy="14067"/>
          </a:xfrm>
          <a:prstGeom prst="line">
            <a:avLst/>
          </a:prstGeom>
          <a:ln w="12700">
            <a:solidFill>
              <a:srgbClr val="B5C8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>
            <a:extLst>
              <a:ext uri="{FF2B5EF4-FFF2-40B4-BE49-F238E27FC236}">
                <a16:creationId xmlns:a16="http://schemas.microsoft.com/office/drawing/2014/main" id="{A574E910-68AD-4C0F-A026-D9B46F31B7D0}"/>
              </a:ext>
            </a:extLst>
          </p:cNvPr>
          <p:cNvSpPr/>
          <p:nvPr/>
        </p:nvSpPr>
        <p:spPr>
          <a:xfrm>
            <a:off x="3222442" y="6023112"/>
            <a:ext cx="204790" cy="162232"/>
          </a:xfrm>
          <a:prstGeom prst="ellipse">
            <a:avLst/>
          </a:prstGeom>
          <a:solidFill>
            <a:srgbClr val="B5C8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4D5D0E94-0366-44AA-BED2-F650DAA9CF79}"/>
              </a:ext>
            </a:extLst>
          </p:cNvPr>
          <p:cNvCxnSpPr>
            <a:cxnSpLocks/>
          </p:cNvCxnSpPr>
          <p:nvPr/>
        </p:nvCxnSpPr>
        <p:spPr>
          <a:xfrm>
            <a:off x="11097290" y="4216119"/>
            <a:ext cx="967132" cy="0"/>
          </a:xfrm>
          <a:prstGeom prst="line">
            <a:avLst/>
          </a:prstGeom>
          <a:ln w="12700">
            <a:solidFill>
              <a:srgbClr val="B5C8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33">
            <a:extLst>
              <a:ext uri="{FF2B5EF4-FFF2-40B4-BE49-F238E27FC236}">
                <a16:creationId xmlns:a16="http://schemas.microsoft.com/office/drawing/2014/main" id="{E35DADDF-5FD9-4D7C-9562-6FA4B5EBBEE4}"/>
              </a:ext>
            </a:extLst>
          </p:cNvPr>
          <p:cNvSpPr/>
          <p:nvPr/>
        </p:nvSpPr>
        <p:spPr>
          <a:xfrm>
            <a:off x="10994894" y="4135003"/>
            <a:ext cx="204790" cy="162232"/>
          </a:xfrm>
          <a:prstGeom prst="ellipse">
            <a:avLst/>
          </a:prstGeom>
          <a:solidFill>
            <a:srgbClr val="B5C8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469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47267-DA14-4EFC-BD64-9FC04359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147" y="-692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5. ПИЩА ДЛЯ УМА–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05A87-32B8-4730-82C0-2E03721C3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446" y="998500"/>
            <a:ext cx="11692969" cy="56888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B5C8C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для «подкачки ума» при </a:t>
            </a:r>
            <a:r>
              <a:rPr lang="ru-RU" sz="3200" b="1" spc="300" dirty="0">
                <a:solidFill>
                  <a:srgbClr val="B5C8C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чтении</a:t>
            </a:r>
            <a:r>
              <a:rPr lang="ru-RU" sz="3200" b="1" dirty="0">
                <a:solidFill>
                  <a:srgbClr val="B5C8C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SzPct val="130000"/>
              <a:buNone/>
            </a:pPr>
            <a:r>
              <a:rPr lang="ru-RU" sz="3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Изучаем </a:t>
            </a:r>
            <a:r>
              <a:rPr lang="ru-RU" sz="3600" spc="300" dirty="0">
                <a:solidFill>
                  <a:srgbClr val="FAAB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полезные советы по самым </a:t>
            </a:r>
          </a:p>
          <a:p>
            <a:pPr marL="0" indent="0">
              <a:buSzPct val="130000"/>
              <a:buNone/>
            </a:pPr>
            <a:r>
              <a:rPr lang="ru-RU" sz="3600" spc="300" dirty="0">
                <a:solidFill>
                  <a:srgbClr val="FAAB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разным вопросам</a:t>
            </a:r>
            <a:r>
              <a:rPr lang="ru-RU" sz="3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(садоводство, </a:t>
            </a:r>
          </a:p>
          <a:p>
            <a:pPr marL="0" indent="0">
              <a:buSzPct val="130000"/>
              <a:buNone/>
            </a:pPr>
            <a:r>
              <a:rPr lang="ru-RU" sz="3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архитектура, машины и т.д.). </a:t>
            </a:r>
          </a:p>
          <a:p>
            <a:pPr marL="0" indent="0">
              <a:buSzPct val="130000"/>
              <a:buNone/>
            </a:pPr>
            <a:endParaRPr lang="ru-RU" sz="36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SzPct val="130000"/>
              <a:buNone/>
            </a:pPr>
            <a:r>
              <a:rPr lang="ru-RU" sz="3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Читая, </a:t>
            </a:r>
            <a:r>
              <a:rPr lang="ru-RU" sz="3600" spc="300" dirty="0">
                <a:solidFill>
                  <a:srgbClr val="FAAB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думаем</a:t>
            </a:r>
            <a:r>
              <a:rPr lang="ru-RU" sz="3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Ищем свежие решения старых</a:t>
            </a:r>
          </a:p>
          <a:p>
            <a:pPr marL="0" indent="0">
              <a:buSzPct val="130000"/>
              <a:buNone/>
            </a:pPr>
            <a:r>
              <a:rPr lang="ru-RU" sz="3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проблем, связи и параллели между тем, что читаем, </a:t>
            </a:r>
          </a:p>
          <a:p>
            <a:pPr marL="0" indent="0">
              <a:buSzPct val="130000"/>
              <a:buNone/>
            </a:pPr>
            <a:r>
              <a:rPr lang="ru-RU" sz="3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и собственными проблемами.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3DC967F-9A00-454E-BFA3-BAFF4A0771A0}"/>
              </a:ext>
            </a:extLst>
          </p:cNvPr>
          <p:cNvSpPr/>
          <p:nvPr/>
        </p:nvSpPr>
        <p:spPr>
          <a:xfrm>
            <a:off x="12020417" y="1194618"/>
            <a:ext cx="88010" cy="5367753"/>
          </a:xfrm>
          <a:prstGeom prst="rect">
            <a:avLst/>
          </a:prstGeom>
          <a:solidFill>
            <a:srgbClr val="B5C8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Повествование со сплошной заливкой">
            <a:extLst>
              <a:ext uri="{FF2B5EF4-FFF2-40B4-BE49-F238E27FC236}">
                <a16:creationId xmlns:a16="http://schemas.microsoft.com/office/drawing/2014/main" id="{F74F9B67-BB76-4655-BDD2-A7020BF9C9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4870" y="38587"/>
            <a:ext cx="914400" cy="91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7C7712E-0C3E-4CFF-AFD8-A1305618BD8F}"/>
              </a:ext>
            </a:extLst>
          </p:cNvPr>
          <p:cNvSpPr/>
          <p:nvPr/>
        </p:nvSpPr>
        <p:spPr>
          <a:xfrm>
            <a:off x="235580" y="1318636"/>
            <a:ext cx="91865" cy="5243735"/>
          </a:xfrm>
          <a:prstGeom prst="rect">
            <a:avLst/>
          </a:prstGeom>
          <a:solidFill>
            <a:srgbClr val="B5C8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4D5D0E94-0366-44AA-BED2-F650DAA9CF79}"/>
              </a:ext>
            </a:extLst>
          </p:cNvPr>
          <p:cNvCxnSpPr>
            <a:cxnSpLocks/>
          </p:cNvCxnSpPr>
          <p:nvPr/>
        </p:nvCxnSpPr>
        <p:spPr>
          <a:xfrm>
            <a:off x="9154870" y="2540914"/>
            <a:ext cx="2953557" cy="0"/>
          </a:xfrm>
          <a:prstGeom prst="line">
            <a:avLst/>
          </a:prstGeom>
          <a:ln w="12700">
            <a:solidFill>
              <a:srgbClr val="B5C8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33">
            <a:extLst>
              <a:ext uri="{FF2B5EF4-FFF2-40B4-BE49-F238E27FC236}">
                <a16:creationId xmlns:a16="http://schemas.microsoft.com/office/drawing/2014/main" id="{E35DADDF-5FD9-4D7C-9562-6FA4B5EBBEE4}"/>
              </a:ext>
            </a:extLst>
          </p:cNvPr>
          <p:cNvSpPr/>
          <p:nvPr/>
        </p:nvSpPr>
        <p:spPr>
          <a:xfrm>
            <a:off x="9149015" y="2460949"/>
            <a:ext cx="204790" cy="162232"/>
          </a:xfrm>
          <a:prstGeom prst="ellipse">
            <a:avLst/>
          </a:prstGeom>
          <a:solidFill>
            <a:srgbClr val="B5C8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02D2726F-9350-4F0E-A05D-E2C2072893A4}"/>
              </a:ext>
            </a:extLst>
          </p:cNvPr>
          <p:cNvCxnSpPr>
            <a:cxnSpLocks/>
          </p:cNvCxnSpPr>
          <p:nvPr/>
        </p:nvCxnSpPr>
        <p:spPr>
          <a:xfrm>
            <a:off x="281512" y="4988988"/>
            <a:ext cx="886106" cy="0"/>
          </a:xfrm>
          <a:prstGeom prst="line">
            <a:avLst/>
          </a:prstGeom>
          <a:ln w="12700">
            <a:solidFill>
              <a:srgbClr val="B5C8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Овал 47">
            <a:extLst>
              <a:ext uri="{FF2B5EF4-FFF2-40B4-BE49-F238E27FC236}">
                <a16:creationId xmlns:a16="http://schemas.microsoft.com/office/drawing/2014/main" id="{791670AD-074F-48F3-AF64-AC817768B4B4}"/>
              </a:ext>
            </a:extLst>
          </p:cNvPr>
          <p:cNvSpPr/>
          <p:nvPr/>
        </p:nvSpPr>
        <p:spPr>
          <a:xfrm>
            <a:off x="1051156" y="4936007"/>
            <a:ext cx="204790" cy="162232"/>
          </a:xfrm>
          <a:prstGeom prst="ellipse">
            <a:avLst/>
          </a:prstGeom>
          <a:solidFill>
            <a:srgbClr val="B5C8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085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47267-DA14-4EFC-BD64-9FC04359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29" y="1967458"/>
            <a:ext cx="497719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6. АНАЛИЗ СОДЕРЖАНИЯ </a:t>
            </a:r>
            <a:r>
              <a:rPr lang="ru-RU" sz="4800" b="1" u="sng" spc="6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ТЕКУЩЕЙ</a:t>
            </a:r>
            <a:r>
              <a:rPr lang="ru-RU" sz="4800" b="1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u="sng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B8DE1FD-8E0E-45AF-AFFA-3A9330838BA4}"/>
              </a:ext>
            </a:extLst>
          </p:cNvPr>
          <p:cNvSpPr/>
          <p:nvPr/>
        </p:nvSpPr>
        <p:spPr>
          <a:xfrm>
            <a:off x="4997920" y="-6926"/>
            <a:ext cx="7194080" cy="6864926"/>
          </a:xfrm>
          <a:prstGeom prst="rect">
            <a:avLst/>
          </a:prstGeom>
          <a:solidFill>
            <a:srgbClr val="FAAB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05A87-32B8-4730-82C0-2E03721C3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407963"/>
            <a:ext cx="6885707" cy="62793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500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Просматриваем </a:t>
            </a:r>
            <a:r>
              <a:rPr lang="ru-RU" sz="3500" b="1" dirty="0">
                <a:solidFill>
                  <a:srgbClr val="C75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рекламную почту. </a:t>
            </a:r>
            <a:r>
              <a:rPr lang="ru-RU" sz="3500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тенденции можно уловить в рекламе, маркетинге?</a:t>
            </a:r>
          </a:p>
          <a:p>
            <a:pPr marL="0" indent="0">
              <a:buNone/>
            </a:pPr>
            <a:r>
              <a:rPr lang="ru-RU" sz="3500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Складываем в течение 1-2 месяцев всю рекламную почту, а затем просматриваем ее за один присест. Тенденции становятся очевиднее, если </a:t>
            </a:r>
            <a:r>
              <a:rPr lang="ru-RU" sz="3500" b="1" dirty="0">
                <a:solidFill>
                  <a:srgbClr val="C75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отслеживать повторения.</a:t>
            </a:r>
          </a:p>
          <a:p>
            <a:pPr marL="0" indent="0">
              <a:buNone/>
            </a:pPr>
            <a:r>
              <a:rPr lang="ru-RU" sz="3500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Активно </a:t>
            </a:r>
            <a:r>
              <a:rPr lang="ru-RU" sz="3500" b="1" dirty="0">
                <a:solidFill>
                  <a:srgbClr val="C75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следим за массовой культурой</a:t>
            </a:r>
            <a:r>
              <a:rPr lang="ru-RU" sz="3500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Чем интересуется народ? Какие ценности, какой стиль жизни приветствуют люди? Кто герой дня? Почему героем стал именно этот человек? </a:t>
            </a:r>
          </a:p>
        </p:txBody>
      </p:sp>
      <p:pic>
        <p:nvPicPr>
          <p:cNvPr id="9" name="Рисунок 8" descr="Бумага для заметок со сплошной заливкой">
            <a:extLst>
              <a:ext uri="{FF2B5EF4-FFF2-40B4-BE49-F238E27FC236}">
                <a16:creationId xmlns:a16="http://schemas.microsoft.com/office/drawing/2014/main" id="{E98CFA44-F9B6-4727-86F1-66B5E01AAF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39797" y="4044880"/>
            <a:ext cx="1662332" cy="1662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 descr="Закрепить со сплошной заливкой">
            <a:extLst>
              <a:ext uri="{FF2B5EF4-FFF2-40B4-BE49-F238E27FC236}">
                <a16:creationId xmlns:a16="http://schemas.microsoft.com/office/drawing/2014/main" id="{2DB5C424-6B98-43B6-A49E-3FBCF3BC5D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96394" y="335791"/>
            <a:ext cx="466068" cy="4660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 descr="Закрепить со сплошной заливкой">
            <a:extLst>
              <a:ext uri="{FF2B5EF4-FFF2-40B4-BE49-F238E27FC236}">
                <a16:creationId xmlns:a16="http://schemas.microsoft.com/office/drawing/2014/main" id="{D13D7261-AC05-4DBE-9B80-AE0C6F2BF8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94050" y="1627674"/>
            <a:ext cx="466068" cy="4660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 descr="Закрепить со сплошной заливкой">
            <a:extLst>
              <a:ext uri="{FF2B5EF4-FFF2-40B4-BE49-F238E27FC236}">
                <a16:creationId xmlns:a16="http://schemas.microsoft.com/office/drawing/2014/main" id="{F53B9A4B-20CF-496B-AA61-3AFDBF276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94049" y="3723760"/>
            <a:ext cx="466068" cy="4660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02900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B8DE1FD-8E0E-45AF-AFFA-3A9330838BA4}"/>
              </a:ext>
            </a:extLst>
          </p:cNvPr>
          <p:cNvSpPr/>
          <p:nvPr/>
        </p:nvSpPr>
        <p:spPr>
          <a:xfrm>
            <a:off x="-38314" y="0"/>
            <a:ext cx="12171271" cy="6864926"/>
          </a:xfrm>
          <a:prstGeom prst="rect">
            <a:avLst/>
          </a:prstGeom>
          <a:solidFill>
            <a:srgbClr val="FAAB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05A87-32B8-4730-82C0-2E03721C3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977" y="1335513"/>
            <a:ext cx="11802795" cy="62793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500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Размышляем, как изменилась за последние годы </a:t>
            </a:r>
            <a:br>
              <a:rPr lang="ru-RU" sz="3500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ваша работа (</a:t>
            </a:r>
            <a:r>
              <a:rPr lang="ru-RU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учёба</a:t>
            </a:r>
            <a:r>
              <a:rPr lang="ru-RU" sz="3500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. Что лежит на рабочем столе </a:t>
            </a:r>
            <a:br>
              <a:rPr lang="ru-RU" sz="3500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и что было на нем 3 года назад? Больше или </a:t>
            </a:r>
            <a:br>
              <a:rPr lang="ru-RU" sz="3500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меньше теперь свободного времени?</a:t>
            </a:r>
          </a:p>
          <a:p>
            <a:pPr marL="0" indent="0">
              <a:buNone/>
            </a:pPr>
            <a:r>
              <a:rPr lang="ru-RU" sz="3500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Чаще посещаем деловые конференции, семинары и лекции.</a:t>
            </a:r>
          </a:p>
          <a:p>
            <a:pPr marL="0" indent="0">
              <a:buNone/>
            </a:pPr>
            <a:r>
              <a:rPr lang="ru-RU" sz="3500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Каждую неделю слушаем другую радиостанцию </a:t>
            </a:r>
            <a:br>
              <a:rPr lang="ru-RU" sz="3500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подкасты, </a:t>
            </a:r>
            <a:r>
              <a:rPr lang="en-US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YouTube-</a:t>
            </a:r>
            <a:r>
              <a:rPr lang="ru-RU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каналы</a:t>
            </a:r>
            <a:r>
              <a:rPr lang="ru-RU" sz="3500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знакомимся  с разными точками зрения. Какова аудитория канала? Кто дает рекламу?</a:t>
            </a:r>
          </a:p>
          <a:p>
            <a:pPr marL="0" indent="0">
              <a:buNone/>
            </a:pPr>
            <a:r>
              <a:rPr lang="ru-RU" sz="3500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pic>
        <p:nvPicPr>
          <p:cNvPr id="12" name="Рисунок 11" descr="Закрепить со сплошной заливкой">
            <a:extLst>
              <a:ext uri="{FF2B5EF4-FFF2-40B4-BE49-F238E27FC236}">
                <a16:creationId xmlns:a16="http://schemas.microsoft.com/office/drawing/2014/main" id="{2DB5C424-6B98-43B6-A49E-3FBCF3BC5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182" y="1375882"/>
            <a:ext cx="466068" cy="4660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id="{8A09D5A9-8A11-4DF0-94D7-0E6C21998863}"/>
              </a:ext>
            </a:extLst>
          </p:cNvPr>
          <p:cNvSpPr/>
          <p:nvPr/>
        </p:nvSpPr>
        <p:spPr>
          <a:xfrm rot="10800000">
            <a:off x="9397218" y="0"/>
            <a:ext cx="2833096" cy="2546252"/>
          </a:xfrm>
          <a:prstGeom prst="rtTriangle">
            <a:avLst/>
          </a:prstGeom>
          <a:solidFill>
            <a:srgbClr val="C75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ый треугольник 9">
            <a:extLst>
              <a:ext uri="{FF2B5EF4-FFF2-40B4-BE49-F238E27FC236}">
                <a16:creationId xmlns:a16="http://schemas.microsoft.com/office/drawing/2014/main" id="{CD6F70AD-B873-43EA-90E7-976F94F0012C}"/>
              </a:ext>
            </a:extLst>
          </p:cNvPr>
          <p:cNvSpPr/>
          <p:nvPr/>
        </p:nvSpPr>
        <p:spPr>
          <a:xfrm>
            <a:off x="20729" y="5532874"/>
            <a:ext cx="1716258" cy="1325126"/>
          </a:xfrm>
          <a:prstGeom prst="rtTriangle">
            <a:avLst/>
          </a:prstGeom>
          <a:solidFill>
            <a:srgbClr val="C75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01F436E-0A0E-483A-B662-C4FDF90EB19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C75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Закрепить со сплошной заливкой">
            <a:extLst>
              <a:ext uri="{FF2B5EF4-FFF2-40B4-BE49-F238E27FC236}">
                <a16:creationId xmlns:a16="http://schemas.microsoft.com/office/drawing/2014/main" id="{35D6B138-95D0-49C6-ADEE-60BE5CA6C0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4905" y="3357082"/>
            <a:ext cx="466068" cy="4660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 descr="Закрепить со сплошной заливкой">
            <a:extLst>
              <a:ext uri="{FF2B5EF4-FFF2-40B4-BE49-F238E27FC236}">
                <a16:creationId xmlns:a16="http://schemas.microsoft.com/office/drawing/2014/main" id="{E135D356-3A99-49B5-81B0-073AAC79D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4905" y="4514399"/>
            <a:ext cx="466068" cy="4660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5CEFA15-8295-403C-9238-753EEF0F9386}"/>
              </a:ext>
            </a:extLst>
          </p:cNvPr>
          <p:cNvSpPr/>
          <p:nvPr/>
        </p:nvSpPr>
        <p:spPr>
          <a:xfrm>
            <a:off x="0" y="0"/>
            <a:ext cx="11043138" cy="1325126"/>
          </a:xfrm>
          <a:prstGeom prst="rect">
            <a:avLst/>
          </a:prstGeom>
          <a:solidFill>
            <a:srgbClr val="C75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9B68986F-676B-4387-9E0D-6EA70B8F6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43" y="-6925"/>
            <a:ext cx="10541393" cy="11886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6. АНАЛИЗ СОДЕРЖАНИЯ </a:t>
            </a:r>
            <a:r>
              <a:rPr lang="ru-RU" sz="4800" b="1" u="sng" spc="6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ТЕКУЩЕЙ</a:t>
            </a:r>
            <a:r>
              <a:rPr lang="ru-RU" sz="4800" b="1" u="sng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ИНФОРМАЦИИ</a:t>
            </a:r>
          </a:p>
        </p:txBody>
      </p:sp>
      <p:pic>
        <p:nvPicPr>
          <p:cNvPr id="9" name="Рисунок 8" descr="Бумага для заметок со сплошной заливкой">
            <a:extLst>
              <a:ext uri="{FF2B5EF4-FFF2-40B4-BE49-F238E27FC236}">
                <a16:creationId xmlns:a16="http://schemas.microsoft.com/office/drawing/2014/main" id="{E98CFA44-F9B6-4727-86F1-66B5E01AAF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91894" y="82649"/>
            <a:ext cx="1438420" cy="14384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91989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47267-DA14-4EFC-BD64-9FC04359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365125"/>
            <a:ext cx="10747717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7. МОЗГОВОЙ БАНК ДАННЫХ –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05A87-32B8-4730-82C0-2E03721C3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640818"/>
            <a:ext cx="11446412" cy="46886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FAAB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Заводим специальный контейнер </a:t>
            </a:r>
            <a:br>
              <a:rPr lang="ru-RU" sz="3600" b="1" dirty="0">
                <a:solidFill>
                  <a:srgbClr val="FAAB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FAAB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600" b="1" spc="300" dirty="0">
                <a:solidFill>
                  <a:srgbClr val="FAAB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хранения идей и их «спусковых механизмов».</a:t>
            </a:r>
          </a:p>
          <a:p>
            <a:pPr marL="0" indent="0" algn="ctr">
              <a:buNone/>
            </a:pPr>
            <a:endParaRPr lang="ru-RU" sz="3600" b="1" spc="300" dirty="0">
              <a:solidFill>
                <a:srgbClr val="FAAB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Начинаем собирать интересные рекламные проспекты, цитаты, идеи, вопросы, карикатуры, шаржи и просто слова.</a:t>
            </a:r>
          </a:p>
          <a:p>
            <a:pPr marL="0" indent="0" algn="ctr">
              <a:buNone/>
            </a:pPr>
            <a:r>
              <a:rPr lang="ru-RU" sz="3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33B245EA-EB78-4524-BFA7-5B9BA4A003C3}"/>
              </a:ext>
            </a:extLst>
          </p:cNvPr>
          <p:cNvGrpSpPr/>
          <p:nvPr/>
        </p:nvGrpSpPr>
        <p:grpSpPr>
          <a:xfrm>
            <a:off x="196948" y="0"/>
            <a:ext cx="11995052" cy="6654018"/>
            <a:chOff x="196948" y="0"/>
            <a:chExt cx="11995052" cy="68580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5E2FF1A0-0482-4162-873F-30646BF89AF7}"/>
                </a:ext>
              </a:extLst>
            </p:cNvPr>
            <p:cNvSpPr/>
            <p:nvPr/>
          </p:nvSpPr>
          <p:spPr>
            <a:xfrm>
              <a:off x="196948" y="0"/>
              <a:ext cx="168812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06CAFB9C-47EC-4E15-AC89-05389FB185C2}"/>
                </a:ext>
              </a:extLst>
            </p:cNvPr>
            <p:cNvSpPr/>
            <p:nvPr/>
          </p:nvSpPr>
          <p:spPr>
            <a:xfrm>
              <a:off x="281354" y="6668086"/>
              <a:ext cx="11910646" cy="18991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7EE4B2B9-C02B-4D34-99DA-B7DD63848A3F}"/>
                </a:ext>
              </a:extLst>
            </p:cNvPr>
            <p:cNvSpPr/>
            <p:nvPr/>
          </p:nvSpPr>
          <p:spPr>
            <a:xfrm>
              <a:off x="196948" y="6464104"/>
              <a:ext cx="351692" cy="3727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" name="Рисунок 4" descr="Левое полушарие мозга контур">
            <a:extLst>
              <a:ext uri="{FF2B5EF4-FFF2-40B4-BE49-F238E27FC236}">
                <a16:creationId xmlns:a16="http://schemas.microsoft.com/office/drawing/2014/main" id="{A03C660F-1307-40C8-875F-F06085C34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3815" y="528503"/>
            <a:ext cx="914400" cy="914400"/>
          </a:xfrm>
          <a:prstGeom prst="rect">
            <a:avLst/>
          </a:prstGeom>
        </p:spPr>
      </p:pic>
      <p:pic>
        <p:nvPicPr>
          <p:cNvPr id="13" name="Рисунок 12" descr="Коробка со сплошной заливкой">
            <a:extLst>
              <a:ext uri="{FF2B5EF4-FFF2-40B4-BE49-F238E27FC236}">
                <a16:creationId xmlns:a16="http://schemas.microsoft.com/office/drawing/2014/main" id="{AB04A40E-0E73-49B8-8A92-AF811BF73A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79698" y="3117398"/>
            <a:ext cx="838930" cy="83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5290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47267-DA14-4EFC-BD64-9FC04359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365125"/>
            <a:ext cx="10747717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7. МОЗГОВОЙ БАНК ДАННЫХ –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05A87-32B8-4730-82C0-2E03721C3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640818"/>
            <a:ext cx="11446412" cy="46886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3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нужна идея, встряхиваем контейнер и достаем из него наугад пару листков. </a:t>
            </a:r>
          </a:p>
          <a:p>
            <a:pPr marL="0" indent="0" algn="ctr">
              <a:buNone/>
            </a:pPr>
            <a:endParaRPr lang="ru-RU" sz="32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2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Смотрим, помогут ли они, включат ли цепь ассоциаций, способную привести к рождению новой мысли. Если нет, все перетасовываем и делаем еще одну попытку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33B245EA-EB78-4524-BFA7-5B9BA4A003C3}"/>
              </a:ext>
            </a:extLst>
          </p:cNvPr>
          <p:cNvGrpSpPr/>
          <p:nvPr/>
        </p:nvGrpSpPr>
        <p:grpSpPr>
          <a:xfrm>
            <a:off x="196948" y="0"/>
            <a:ext cx="11995052" cy="6654018"/>
            <a:chOff x="196948" y="0"/>
            <a:chExt cx="11995052" cy="68580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5E2FF1A0-0482-4162-873F-30646BF89AF7}"/>
                </a:ext>
              </a:extLst>
            </p:cNvPr>
            <p:cNvSpPr/>
            <p:nvPr/>
          </p:nvSpPr>
          <p:spPr>
            <a:xfrm>
              <a:off x="196948" y="0"/>
              <a:ext cx="168812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06CAFB9C-47EC-4E15-AC89-05389FB185C2}"/>
                </a:ext>
              </a:extLst>
            </p:cNvPr>
            <p:cNvSpPr/>
            <p:nvPr/>
          </p:nvSpPr>
          <p:spPr>
            <a:xfrm>
              <a:off x="281354" y="6668086"/>
              <a:ext cx="11910646" cy="18991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7EE4B2B9-C02B-4D34-99DA-B7DD63848A3F}"/>
                </a:ext>
              </a:extLst>
            </p:cNvPr>
            <p:cNvSpPr/>
            <p:nvPr/>
          </p:nvSpPr>
          <p:spPr>
            <a:xfrm>
              <a:off x="196948" y="6464104"/>
              <a:ext cx="351692" cy="3727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" name="Рисунок 4" descr="Левое полушарие мозга контур">
            <a:extLst>
              <a:ext uri="{FF2B5EF4-FFF2-40B4-BE49-F238E27FC236}">
                <a16:creationId xmlns:a16="http://schemas.microsoft.com/office/drawing/2014/main" id="{A03C660F-1307-40C8-875F-F06085C34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3815" y="528503"/>
            <a:ext cx="914400" cy="914400"/>
          </a:xfrm>
          <a:prstGeom prst="rect">
            <a:avLst/>
          </a:prstGeom>
        </p:spPr>
      </p:pic>
      <p:pic>
        <p:nvPicPr>
          <p:cNvPr id="6" name="Рисунок 5" descr="Коробка контур">
            <a:extLst>
              <a:ext uri="{FF2B5EF4-FFF2-40B4-BE49-F238E27FC236}">
                <a16:creationId xmlns:a16="http://schemas.microsoft.com/office/drawing/2014/main" id="{652A03E7-9163-492D-98F9-C5B2C7022E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8800" y="29718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535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47267-DA14-4EFC-BD64-9FC04359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147" y="-692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8. ТЯГА К ПУТЕШЕСТВИЯМ– </a:t>
            </a:r>
          </a:p>
        </p:txBody>
      </p:sp>
      <p:pic>
        <p:nvPicPr>
          <p:cNvPr id="6" name="Рисунок 5" descr="Следы от обуви контур">
            <a:extLst>
              <a:ext uri="{FF2B5EF4-FFF2-40B4-BE49-F238E27FC236}">
                <a16:creationId xmlns:a16="http://schemas.microsoft.com/office/drawing/2014/main" id="{C11F95B2-1DAA-42A1-86CE-79E586DCE8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64019" y="242668"/>
            <a:ext cx="914400" cy="91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A722C82-3BAB-4393-8B18-E0C48CDD8335}"/>
              </a:ext>
            </a:extLst>
          </p:cNvPr>
          <p:cNvSpPr/>
          <p:nvPr/>
        </p:nvSpPr>
        <p:spPr>
          <a:xfrm>
            <a:off x="168812" y="140677"/>
            <a:ext cx="11851603" cy="6546677"/>
          </a:xfrm>
          <a:custGeom>
            <a:avLst/>
            <a:gdLst>
              <a:gd name="connsiteX0" fmla="*/ 0 w 11851603"/>
              <a:gd name="connsiteY0" fmla="*/ 0 h 6546677"/>
              <a:gd name="connsiteX1" fmla="*/ 11851603 w 11851603"/>
              <a:gd name="connsiteY1" fmla="*/ 0 h 6546677"/>
              <a:gd name="connsiteX2" fmla="*/ 11851603 w 11851603"/>
              <a:gd name="connsiteY2" fmla="*/ 6546677 h 6546677"/>
              <a:gd name="connsiteX3" fmla="*/ 0 w 11851603"/>
              <a:gd name="connsiteY3" fmla="*/ 6546677 h 6546677"/>
              <a:gd name="connsiteX4" fmla="*/ 0 w 11851603"/>
              <a:gd name="connsiteY4" fmla="*/ 0 h 654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51603" h="6546677" extrusionOk="0">
                <a:moveTo>
                  <a:pt x="0" y="0"/>
                </a:moveTo>
                <a:cubicBezTo>
                  <a:pt x="4794428" y="-49339"/>
                  <a:pt x="6366766" y="-52269"/>
                  <a:pt x="11851603" y="0"/>
                </a:cubicBezTo>
                <a:cubicBezTo>
                  <a:pt x="11829442" y="1802789"/>
                  <a:pt x="11891187" y="4954054"/>
                  <a:pt x="11851603" y="6546677"/>
                </a:cubicBezTo>
                <a:cubicBezTo>
                  <a:pt x="8255435" y="6654201"/>
                  <a:pt x="3163331" y="6591785"/>
                  <a:pt x="0" y="6546677"/>
                </a:cubicBezTo>
                <a:cubicBezTo>
                  <a:pt x="-157603" y="5417472"/>
                  <a:pt x="139680" y="1823615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AAB60"/>
            </a:solidFill>
            <a:extLst>
              <a:ext uri="{C807C97D-BFC1-408E-A445-0C87EB9F89A2}">
                <ask:lineSketchStyleProps xmlns:ask="http://schemas.microsoft.com/office/drawing/2018/sketchyshapes" sd="753970835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762C795-5A5C-4423-9526-E2F85097F661}"/>
              </a:ext>
            </a:extLst>
          </p:cNvPr>
          <p:cNvSpPr/>
          <p:nvPr/>
        </p:nvSpPr>
        <p:spPr>
          <a:xfrm>
            <a:off x="2039815" y="4981364"/>
            <a:ext cx="8581293" cy="1325563"/>
          </a:xfrm>
          <a:prstGeom prst="rect">
            <a:avLst/>
          </a:prstGeom>
          <a:solidFill>
            <a:srgbClr val="FAAB6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05A87-32B8-4730-82C0-2E03721C3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446" y="998500"/>
            <a:ext cx="11692969" cy="56888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только чувствуем какой-то застой или скуку, </a:t>
            </a:r>
            <a:br>
              <a:rPr lang="ru-RU" sz="3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spc="3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сразу отправляемся в «путешествие»… </a:t>
            </a:r>
          </a:p>
          <a:p>
            <a:pPr marL="0" indent="0" algn="ctr">
              <a:buNone/>
            </a:pPr>
            <a:endParaRPr lang="ru-RU" sz="400" b="1" spc="3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в магазин/библиотеку/музей/на выставку/блошиный рынок.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Выбираем наугад любой предмет и попробуем установить связь между ним и своей проблемой. 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Бродим, смотрим по сторонам и ждём, когда что-нибудь привлечет наше внимание. </a:t>
            </a:r>
            <a:r>
              <a:rPr lang="ru-RU" sz="3200" spc="3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непременно случится</a:t>
            </a:r>
            <a:r>
              <a:rPr lang="ru-RU" sz="3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b="1" dirty="0">
                <a:solidFill>
                  <a:schemeClr val="bg2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ru-RU" b="1" dirty="0">
                <a:solidFill>
                  <a:srgbClr val="3D485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Ум подобен растению, расцветающему </a:t>
            </a:r>
            <a:br>
              <a:rPr lang="ru-RU" b="1" dirty="0">
                <a:solidFill>
                  <a:srgbClr val="3D485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ru-RU" b="1" dirty="0">
                <a:solidFill>
                  <a:srgbClr val="3D485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на одной почве и   чахнущему на другой!</a:t>
            </a:r>
          </a:p>
        </p:txBody>
      </p:sp>
      <p:pic>
        <p:nvPicPr>
          <p:cNvPr id="10" name="Рисунок 9" descr="Растение с корнями контур">
            <a:extLst>
              <a:ext uri="{FF2B5EF4-FFF2-40B4-BE49-F238E27FC236}">
                <a16:creationId xmlns:a16="http://schemas.microsoft.com/office/drawing/2014/main" id="{A7DE24E1-A7F1-4619-98AC-73B6A3BB2B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06422" y="5694352"/>
            <a:ext cx="810122" cy="81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016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47267-DA14-4EFC-BD64-9FC04359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696" y="230175"/>
            <a:ext cx="949615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spc="3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«Накачать» ум новыми идеями можно несколькими способами:</a:t>
            </a:r>
            <a:r>
              <a:rPr lang="ru-RU" sz="4800" b="1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05A87-32B8-4730-82C0-2E03721C3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696" y="1716258"/>
            <a:ext cx="10316307" cy="4911567"/>
          </a:xfrm>
        </p:spPr>
        <p:txBody>
          <a:bodyPr>
            <a:normAutofit fontScale="92500" lnSpcReduction="20000"/>
          </a:bodyPr>
          <a:lstStyle/>
          <a:p>
            <a:pPr>
              <a:buFont typeface="Times New Roman" panose="02020603050405020304" pitchFamily="18" charset="0"/>
              <a:buChar char="—"/>
            </a:pPr>
            <a:r>
              <a:rPr lang="ru-RU" sz="3200" b="1" spc="300" dirty="0">
                <a:solidFill>
                  <a:srgbClr val="E7E6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Устанавливать квоту идей.</a:t>
            </a:r>
          </a:p>
          <a:p>
            <a:pPr>
              <a:buFont typeface="Times New Roman" panose="02020603050405020304" pitchFamily="18" charset="0"/>
              <a:buChar char="—"/>
            </a:pPr>
            <a:r>
              <a:rPr lang="ru-RU" sz="3200" b="1" spc="300" dirty="0">
                <a:solidFill>
                  <a:srgbClr val="E7E6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«Попадать в тон».</a:t>
            </a:r>
          </a:p>
          <a:p>
            <a:pPr>
              <a:buFont typeface="Times New Roman" panose="02020603050405020304" pitchFamily="18" charset="0"/>
              <a:buChar char="—"/>
            </a:pPr>
            <a:r>
              <a:rPr lang="ru-RU" sz="3200" b="1" spc="300" dirty="0">
                <a:solidFill>
                  <a:srgbClr val="E7E6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становиться рабом привычки.</a:t>
            </a:r>
          </a:p>
          <a:p>
            <a:pPr>
              <a:buFont typeface="Times New Roman" panose="02020603050405020304" pitchFamily="18" charset="0"/>
              <a:buChar char="—"/>
            </a:pPr>
            <a:r>
              <a:rPr lang="ru-RU" sz="3200" b="1" spc="300" dirty="0">
                <a:solidFill>
                  <a:srgbClr val="E7E6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Давать пищу уму.</a:t>
            </a:r>
          </a:p>
          <a:p>
            <a:pPr>
              <a:buFont typeface="Times New Roman" panose="02020603050405020304" pitchFamily="18" charset="0"/>
              <a:buChar char="—"/>
            </a:pPr>
            <a:r>
              <a:rPr lang="ru-RU" sz="3200" b="1" spc="300" dirty="0">
                <a:solidFill>
                  <a:srgbClr val="E7E6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Анализировать содержание текущей информации.</a:t>
            </a:r>
          </a:p>
          <a:p>
            <a:pPr>
              <a:buFont typeface="Times New Roman" panose="02020603050405020304" pitchFamily="18" charset="0"/>
              <a:buChar char="—"/>
            </a:pPr>
            <a:r>
              <a:rPr lang="ru-RU" sz="3200" b="1" spc="300" dirty="0">
                <a:solidFill>
                  <a:srgbClr val="E7E6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Создавать свой банк данных.</a:t>
            </a:r>
          </a:p>
          <a:p>
            <a:pPr>
              <a:buFont typeface="Times New Roman" panose="02020603050405020304" pitchFamily="18" charset="0"/>
              <a:buChar char="—"/>
            </a:pPr>
            <a:r>
              <a:rPr lang="ru-RU" sz="3200" b="1" spc="300" dirty="0">
                <a:solidFill>
                  <a:srgbClr val="E7E6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Путешествовать.</a:t>
            </a:r>
          </a:p>
          <a:p>
            <a:pPr>
              <a:buFont typeface="Times New Roman" panose="02020603050405020304" pitchFamily="18" charset="0"/>
              <a:buChar char="—"/>
            </a:pPr>
            <a:r>
              <a:rPr lang="ru-RU" sz="3200" b="1" spc="300" dirty="0">
                <a:solidFill>
                  <a:srgbClr val="E7E6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Фиксировать свои мысли.</a:t>
            </a:r>
          </a:p>
          <a:p>
            <a:pPr>
              <a:buFont typeface="Times New Roman" panose="02020603050405020304" pitchFamily="18" charset="0"/>
              <a:buChar char="—"/>
            </a:pPr>
            <a:r>
              <a:rPr lang="ru-RU" sz="3200" b="1" spc="300" dirty="0">
                <a:solidFill>
                  <a:srgbClr val="E7E6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Мыслить правильно.</a:t>
            </a:r>
          </a:p>
          <a:p>
            <a:pPr>
              <a:buFont typeface="Times New Roman" panose="02020603050405020304" pitchFamily="18" charset="0"/>
              <a:buChar char="—"/>
            </a:pPr>
            <a:r>
              <a:rPr lang="ru-RU" sz="3200" b="1" spc="300" dirty="0">
                <a:solidFill>
                  <a:srgbClr val="E7E6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Вести журнал идей.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06C7386-5D49-4D14-A1D9-C87E2D9F6D86}"/>
              </a:ext>
            </a:extLst>
          </p:cNvPr>
          <p:cNvSpPr/>
          <p:nvPr/>
        </p:nvSpPr>
        <p:spPr>
          <a:xfrm>
            <a:off x="10874326" y="0"/>
            <a:ext cx="618978" cy="6858000"/>
          </a:xfrm>
          <a:prstGeom prst="rect">
            <a:avLst/>
          </a:prstGeom>
          <a:solidFill>
            <a:srgbClr val="FAAB60"/>
          </a:solidFill>
          <a:ln>
            <a:solidFill>
              <a:srgbClr val="FAAB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8B67F6A2-48CA-411D-933F-BA4AFB53B26C}"/>
              </a:ext>
            </a:extLst>
          </p:cNvPr>
          <p:cNvSpPr/>
          <p:nvPr/>
        </p:nvSpPr>
        <p:spPr>
          <a:xfrm>
            <a:off x="9707881" y="2114953"/>
            <a:ext cx="2349304" cy="2065386"/>
          </a:xfrm>
          <a:custGeom>
            <a:avLst/>
            <a:gdLst>
              <a:gd name="connsiteX0" fmla="*/ 0 w 2349304"/>
              <a:gd name="connsiteY0" fmla="*/ 1032693 h 2065386"/>
              <a:gd name="connsiteX1" fmla="*/ 1174652 w 2349304"/>
              <a:gd name="connsiteY1" fmla="*/ 0 h 2065386"/>
              <a:gd name="connsiteX2" fmla="*/ 2349304 w 2349304"/>
              <a:gd name="connsiteY2" fmla="*/ 1032693 h 2065386"/>
              <a:gd name="connsiteX3" fmla="*/ 1174652 w 2349304"/>
              <a:gd name="connsiteY3" fmla="*/ 2065386 h 2065386"/>
              <a:gd name="connsiteX4" fmla="*/ 0 w 2349304"/>
              <a:gd name="connsiteY4" fmla="*/ 1032693 h 206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9304" h="2065386" fill="none" extrusionOk="0">
                <a:moveTo>
                  <a:pt x="0" y="1032693"/>
                </a:moveTo>
                <a:cubicBezTo>
                  <a:pt x="-101046" y="456493"/>
                  <a:pt x="530177" y="-14583"/>
                  <a:pt x="1174652" y="0"/>
                </a:cubicBezTo>
                <a:cubicBezTo>
                  <a:pt x="1816832" y="-83735"/>
                  <a:pt x="2345508" y="425407"/>
                  <a:pt x="2349304" y="1032693"/>
                </a:cubicBezTo>
                <a:cubicBezTo>
                  <a:pt x="2332197" y="1670212"/>
                  <a:pt x="1834648" y="2046552"/>
                  <a:pt x="1174652" y="2065386"/>
                </a:cubicBezTo>
                <a:cubicBezTo>
                  <a:pt x="537586" y="2115611"/>
                  <a:pt x="-75334" y="1624694"/>
                  <a:pt x="0" y="1032693"/>
                </a:cubicBezTo>
                <a:close/>
              </a:path>
              <a:path w="2349304" h="2065386" stroke="0" extrusionOk="0">
                <a:moveTo>
                  <a:pt x="0" y="1032693"/>
                </a:moveTo>
                <a:cubicBezTo>
                  <a:pt x="90079" y="487119"/>
                  <a:pt x="504341" y="48996"/>
                  <a:pt x="1174652" y="0"/>
                </a:cubicBezTo>
                <a:cubicBezTo>
                  <a:pt x="1761191" y="-22803"/>
                  <a:pt x="2328132" y="473001"/>
                  <a:pt x="2349304" y="1032693"/>
                </a:cubicBezTo>
                <a:cubicBezTo>
                  <a:pt x="2295940" y="1606996"/>
                  <a:pt x="1721809" y="2091057"/>
                  <a:pt x="1174652" y="2065386"/>
                </a:cubicBezTo>
                <a:cubicBezTo>
                  <a:pt x="543543" y="2017564"/>
                  <a:pt x="32719" y="1598147"/>
                  <a:pt x="0" y="1032693"/>
                </a:cubicBezTo>
                <a:close/>
              </a:path>
            </a:pathLst>
          </a:custGeom>
          <a:solidFill>
            <a:schemeClr val="bg2"/>
          </a:solidFill>
          <a:ln w="57150">
            <a:solidFill>
              <a:srgbClr val="FAAB60"/>
            </a:solidFill>
            <a:extLst>
              <a:ext uri="{C807C97D-BFC1-408E-A445-0C87EB9F89A2}">
                <ask:lineSketchStyleProps xmlns:ask="http://schemas.microsoft.com/office/drawing/2018/sketchyshapes" sd="3148357514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Шестеренки со сплошной заливкой">
            <a:extLst>
              <a:ext uri="{FF2B5EF4-FFF2-40B4-BE49-F238E27FC236}">
                <a16:creationId xmlns:a16="http://schemas.microsoft.com/office/drawing/2014/main" id="{158FB3F6-23A0-4F48-A25B-6B9DA74878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58858" y="2322086"/>
            <a:ext cx="1630936" cy="163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746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9D6A88AF-BD45-4B8D-B678-130642D8A475}"/>
              </a:ext>
            </a:extLst>
          </p:cNvPr>
          <p:cNvSpPr/>
          <p:nvPr/>
        </p:nvSpPr>
        <p:spPr>
          <a:xfrm>
            <a:off x="499033" y="3758764"/>
            <a:ext cx="11607175" cy="117927"/>
          </a:xfrm>
          <a:prstGeom prst="rect">
            <a:avLst/>
          </a:prstGeom>
          <a:solidFill>
            <a:srgbClr val="FAAB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47267-DA14-4EFC-BD64-9FC04359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147" y="10902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9. ЛОВИМ «ПТИЦУ МЫСЛИ» –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05A87-32B8-4730-82C0-2E03721C3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241" y="1610332"/>
            <a:ext cx="11607173" cy="50770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spc="3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Пристально следим за своими мыслями.</a:t>
            </a:r>
          </a:p>
          <a:p>
            <a:pPr marL="0" indent="0" algn="ctr">
              <a:buNone/>
            </a:pPr>
            <a:r>
              <a:rPr lang="ru-RU" sz="1400" spc="3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3200" dirty="0">
                <a:solidFill>
                  <a:srgbClr val="FAAB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«Мысль появляется, словно птица, неожиданно садящаяся на дерево. Когда мы возвращаемся к обычным делам, она улетает»</a:t>
            </a:r>
          </a:p>
          <a:p>
            <a:pPr marL="0" indent="0" algn="ctr"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spc="3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b="1" spc="3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Записываем свои мысли. </a:t>
            </a:r>
          </a:p>
          <a:p>
            <a:pPr marL="0" indent="0" algn="ctr">
              <a:buNone/>
            </a:pPr>
            <a:r>
              <a:rPr lang="ru-RU" sz="4000" b="1" spc="3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Подумал – запиши   </a:t>
            </a:r>
          </a:p>
          <a:p>
            <a:pPr marL="0" indent="0">
              <a:buNone/>
            </a:pPr>
            <a:endParaRPr lang="ru-RU" dirty="0">
              <a:solidFill>
                <a:srgbClr val="3D4857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9" name="Рисунок 8" descr="Мысль контур">
            <a:extLst>
              <a:ext uri="{FF2B5EF4-FFF2-40B4-BE49-F238E27FC236}">
                <a16:creationId xmlns:a16="http://schemas.microsoft.com/office/drawing/2014/main" id="{0A00BF60-5C8A-40C2-B71B-2BBEA8603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5264" y="284947"/>
            <a:ext cx="1199270" cy="11992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085BABAC-0AA6-4734-BBB6-FA43FF51CE8F}"/>
              </a:ext>
            </a:extLst>
          </p:cNvPr>
          <p:cNvGrpSpPr/>
          <p:nvPr/>
        </p:nvGrpSpPr>
        <p:grpSpPr>
          <a:xfrm rot="10800000">
            <a:off x="0" y="0"/>
            <a:ext cx="12192000" cy="6858000"/>
            <a:chOff x="196948" y="0"/>
            <a:chExt cx="11995052" cy="6858000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C501C2BC-D26C-44F8-91B7-23E5C0BC985B}"/>
                </a:ext>
              </a:extLst>
            </p:cNvPr>
            <p:cNvSpPr/>
            <p:nvPr/>
          </p:nvSpPr>
          <p:spPr>
            <a:xfrm>
              <a:off x="196948" y="0"/>
              <a:ext cx="168812" cy="6858000"/>
            </a:xfrm>
            <a:prstGeom prst="rect">
              <a:avLst/>
            </a:prstGeom>
            <a:solidFill>
              <a:srgbClr val="FAA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5E66DFBF-D20C-4763-9EA8-726DF3ED6440}"/>
                </a:ext>
              </a:extLst>
            </p:cNvPr>
            <p:cNvSpPr/>
            <p:nvPr/>
          </p:nvSpPr>
          <p:spPr>
            <a:xfrm>
              <a:off x="281354" y="6668086"/>
              <a:ext cx="11910646" cy="189914"/>
            </a:xfrm>
            <a:prstGeom prst="rect">
              <a:avLst/>
            </a:prstGeom>
            <a:solidFill>
              <a:srgbClr val="FAA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3AF7233E-DBE8-4E81-B356-0FE43FC67E20}"/>
                </a:ext>
              </a:extLst>
            </p:cNvPr>
            <p:cNvSpPr/>
            <p:nvPr/>
          </p:nvSpPr>
          <p:spPr>
            <a:xfrm>
              <a:off x="196948" y="6464104"/>
              <a:ext cx="351692" cy="372794"/>
            </a:xfrm>
            <a:prstGeom prst="ellipse">
              <a:avLst/>
            </a:prstGeom>
            <a:solidFill>
              <a:srgbClr val="FAA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AF88882-2891-417D-8368-5F05C685B049}"/>
              </a:ext>
            </a:extLst>
          </p:cNvPr>
          <p:cNvSpPr/>
          <p:nvPr/>
        </p:nvSpPr>
        <p:spPr>
          <a:xfrm>
            <a:off x="0" y="175744"/>
            <a:ext cx="11834534" cy="70545"/>
          </a:xfrm>
          <a:prstGeom prst="rect">
            <a:avLst/>
          </a:prstGeom>
          <a:solidFill>
            <a:srgbClr val="B5C8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F6C0B56-BF3D-4F24-825D-CFBBDB1A67EE}"/>
              </a:ext>
            </a:extLst>
          </p:cNvPr>
          <p:cNvSpPr/>
          <p:nvPr/>
        </p:nvSpPr>
        <p:spPr>
          <a:xfrm>
            <a:off x="12020416" y="393896"/>
            <a:ext cx="85792" cy="6464104"/>
          </a:xfrm>
          <a:prstGeom prst="rect">
            <a:avLst/>
          </a:prstGeom>
          <a:solidFill>
            <a:srgbClr val="B5C8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 descr="Голубь контур">
            <a:extLst>
              <a:ext uri="{FF2B5EF4-FFF2-40B4-BE49-F238E27FC236}">
                <a16:creationId xmlns:a16="http://schemas.microsoft.com/office/drawing/2014/main" id="{0D56E72F-E0DB-462A-AAE9-1C1C4021AC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36385" y="256636"/>
            <a:ext cx="675146" cy="675146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Рисунок 23" descr="Рисованная кривая со сплошной заливкой">
            <a:extLst>
              <a:ext uri="{FF2B5EF4-FFF2-40B4-BE49-F238E27FC236}">
                <a16:creationId xmlns:a16="http://schemas.microsoft.com/office/drawing/2014/main" id="{36018DC4-27F7-40CB-9FD5-9776FF5F05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917267" y="5632243"/>
            <a:ext cx="1044506" cy="99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2631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47267-DA14-4EFC-BD64-9FC04359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150" y="48937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9. ЛОВИМ «ПТИЦУ МЫСЛИ» –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05A87-32B8-4730-82C0-2E03721C3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466" y="2274924"/>
            <a:ext cx="11692969" cy="40937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кратковременная память способна хорошо сохранять информацию в течение нескольких секунд. Через 20 секунд она полностью стирается из памяти, </a:t>
            </a:r>
            <a:br>
              <a:rPr lang="ru-RU" sz="3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только вы не повторяете данные про себя или не </a:t>
            </a:r>
            <a:r>
              <a:rPr lang="ru-RU" sz="3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записываете их</a:t>
            </a:r>
            <a:r>
              <a:rPr lang="ru-RU" sz="3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Запись дает мозгу сигнал о том, что эта информация более важная, чем прочая, и заслуживает хранения в долговременной памяти.</a:t>
            </a:r>
            <a:endParaRPr lang="ru-RU" sz="3200" dirty="0">
              <a:solidFill>
                <a:srgbClr val="3D4857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9" name="Рисунок 8" descr="Мысль контур">
            <a:extLst>
              <a:ext uri="{FF2B5EF4-FFF2-40B4-BE49-F238E27FC236}">
                <a16:creationId xmlns:a16="http://schemas.microsoft.com/office/drawing/2014/main" id="{0A00BF60-5C8A-40C2-B71B-2BBEA8603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8267" y="665299"/>
            <a:ext cx="1199270" cy="11992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Рисунок 19" descr="Голубь контур">
            <a:extLst>
              <a:ext uri="{FF2B5EF4-FFF2-40B4-BE49-F238E27FC236}">
                <a16:creationId xmlns:a16="http://schemas.microsoft.com/office/drawing/2014/main" id="{0D56E72F-E0DB-462A-AAE9-1C1C4021AC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59388" y="636988"/>
            <a:ext cx="675146" cy="675146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C05F551-6895-4911-A456-8C9DF867E6C8}"/>
              </a:ext>
            </a:extLst>
          </p:cNvPr>
          <p:cNvSpPr/>
          <p:nvPr/>
        </p:nvSpPr>
        <p:spPr>
          <a:xfrm>
            <a:off x="403150" y="2225294"/>
            <a:ext cx="11431384" cy="4093699"/>
          </a:xfrm>
          <a:custGeom>
            <a:avLst/>
            <a:gdLst>
              <a:gd name="connsiteX0" fmla="*/ 0 w 11431384"/>
              <a:gd name="connsiteY0" fmla="*/ 0 h 4093699"/>
              <a:gd name="connsiteX1" fmla="*/ 443807 w 11431384"/>
              <a:gd name="connsiteY1" fmla="*/ 0 h 4093699"/>
              <a:gd name="connsiteX2" fmla="*/ 1230555 w 11431384"/>
              <a:gd name="connsiteY2" fmla="*/ 0 h 4093699"/>
              <a:gd name="connsiteX3" fmla="*/ 1902989 w 11431384"/>
              <a:gd name="connsiteY3" fmla="*/ 0 h 4093699"/>
              <a:gd name="connsiteX4" fmla="*/ 2689737 w 11431384"/>
              <a:gd name="connsiteY4" fmla="*/ 0 h 4093699"/>
              <a:gd name="connsiteX5" fmla="*/ 3362172 w 11431384"/>
              <a:gd name="connsiteY5" fmla="*/ 0 h 4093699"/>
              <a:gd name="connsiteX6" fmla="*/ 4263234 w 11431384"/>
              <a:gd name="connsiteY6" fmla="*/ 0 h 4093699"/>
              <a:gd name="connsiteX7" fmla="*/ 4935668 w 11431384"/>
              <a:gd name="connsiteY7" fmla="*/ 0 h 4093699"/>
              <a:gd name="connsiteX8" fmla="*/ 5379475 w 11431384"/>
              <a:gd name="connsiteY8" fmla="*/ 0 h 4093699"/>
              <a:gd name="connsiteX9" fmla="*/ 5823281 w 11431384"/>
              <a:gd name="connsiteY9" fmla="*/ 0 h 4093699"/>
              <a:gd name="connsiteX10" fmla="*/ 6381402 w 11431384"/>
              <a:gd name="connsiteY10" fmla="*/ 0 h 4093699"/>
              <a:gd name="connsiteX11" fmla="*/ 7053836 w 11431384"/>
              <a:gd name="connsiteY11" fmla="*/ 0 h 4093699"/>
              <a:gd name="connsiteX12" fmla="*/ 7954898 w 11431384"/>
              <a:gd name="connsiteY12" fmla="*/ 0 h 4093699"/>
              <a:gd name="connsiteX13" fmla="*/ 8398705 w 11431384"/>
              <a:gd name="connsiteY13" fmla="*/ 0 h 4093699"/>
              <a:gd name="connsiteX14" fmla="*/ 9299767 w 11431384"/>
              <a:gd name="connsiteY14" fmla="*/ 0 h 4093699"/>
              <a:gd name="connsiteX15" fmla="*/ 9857888 w 11431384"/>
              <a:gd name="connsiteY15" fmla="*/ 0 h 4093699"/>
              <a:gd name="connsiteX16" fmla="*/ 10416008 w 11431384"/>
              <a:gd name="connsiteY16" fmla="*/ 0 h 4093699"/>
              <a:gd name="connsiteX17" fmla="*/ 10745501 w 11431384"/>
              <a:gd name="connsiteY17" fmla="*/ 0 h 4093699"/>
              <a:gd name="connsiteX18" fmla="*/ 11431384 w 11431384"/>
              <a:gd name="connsiteY18" fmla="*/ 0 h 4093699"/>
              <a:gd name="connsiteX19" fmla="*/ 11431384 w 11431384"/>
              <a:gd name="connsiteY19" fmla="*/ 764157 h 4093699"/>
              <a:gd name="connsiteX20" fmla="*/ 11431384 w 11431384"/>
              <a:gd name="connsiteY20" fmla="*/ 1446440 h 4093699"/>
              <a:gd name="connsiteX21" fmla="*/ 11431384 w 11431384"/>
              <a:gd name="connsiteY21" fmla="*/ 2210597 h 4093699"/>
              <a:gd name="connsiteX22" fmla="*/ 11431384 w 11431384"/>
              <a:gd name="connsiteY22" fmla="*/ 2892881 h 4093699"/>
              <a:gd name="connsiteX23" fmla="*/ 11431384 w 11431384"/>
              <a:gd name="connsiteY23" fmla="*/ 3493290 h 4093699"/>
              <a:gd name="connsiteX24" fmla="*/ 11431384 w 11431384"/>
              <a:gd name="connsiteY24" fmla="*/ 4093699 h 4093699"/>
              <a:gd name="connsiteX25" fmla="*/ 10873263 w 11431384"/>
              <a:gd name="connsiteY25" fmla="*/ 4093699 h 4093699"/>
              <a:gd name="connsiteX26" fmla="*/ 10429457 w 11431384"/>
              <a:gd name="connsiteY26" fmla="*/ 4093699 h 4093699"/>
              <a:gd name="connsiteX27" fmla="*/ 9871336 w 11431384"/>
              <a:gd name="connsiteY27" fmla="*/ 4093699 h 4093699"/>
              <a:gd name="connsiteX28" fmla="*/ 9427530 w 11431384"/>
              <a:gd name="connsiteY28" fmla="*/ 4093699 h 4093699"/>
              <a:gd name="connsiteX29" fmla="*/ 8869409 w 11431384"/>
              <a:gd name="connsiteY29" fmla="*/ 4093699 h 4093699"/>
              <a:gd name="connsiteX30" fmla="*/ 8196975 w 11431384"/>
              <a:gd name="connsiteY30" fmla="*/ 4093699 h 4093699"/>
              <a:gd name="connsiteX31" fmla="*/ 7867482 w 11431384"/>
              <a:gd name="connsiteY31" fmla="*/ 4093699 h 4093699"/>
              <a:gd name="connsiteX32" fmla="*/ 7423675 w 11431384"/>
              <a:gd name="connsiteY32" fmla="*/ 4093699 h 4093699"/>
              <a:gd name="connsiteX33" fmla="*/ 6979869 w 11431384"/>
              <a:gd name="connsiteY33" fmla="*/ 4093699 h 4093699"/>
              <a:gd name="connsiteX34" fmla="*/ 6193120 w 11431384"/>
              <a:gd name="connsiteY34" fmla="*/ 4093699 h 4093699"/>
              <a:gd name="connsiteX35" fmla="*/ 5406372 w 11431384"/>
              <a:gd name="connsiteY35" fmla="*/ 4093699 h 4093699"/>
              <a:gd name="connsiteX36" fmla="*/ 4848252 w 11431384"/>
              <a:gd name="connsiteY36" fmla="*/ 4093699 h 4093699"/>
              <a:gd name="connsiteX37" fmla="*/ 4290131 w 11431384"/>
              <a:gd name="connsiteY37" fmla="*/ 4093699 h 4093699"/>
              <a:gd name="connsiteX38" fmla="*/ 3732011 w 11431384"/>
              <a:gd name="connsiteY38" fmla="*/ 4093699 h 4093699"/>
              <a:gd name="connsiteX39" fmla="*/ 3402518 w 11431384"/>
              <a:gd name="connsiteY39" fmla="*/ 4093699 h 4093699"/>
              <a:gd name="connsiteX40" fmla="*/ 2844397 w 11431384"/>
              <a:gd name="connsiteY40" fmla="*/ 4093699 h 4093699"/>
              <a:gd name="connsiteX41" fmla="*/ 2057649 w 11431384"/>
              <a:gd name="connsiteY41" fmla="*/ 4093699 h 4093699"/>
              <a:gd name="connsiteX42" fmla="*/ 1728156 w 11431384"/>
              <a:gd name="connsiteY42" fmla="*/ 4093699 h 4093699"/>
              <a:gd name="connsiteX43" fmla="*/ 1055722 w 11431384"/>
              <a:gd name="connsiteY43" fmla="*/ 4093699 h 4093699"/>
              <a:gd name="connsiteX44" fmla="*/ 611915 w 11431384"/>
              <a:gd name="connsiteY44" fmla="*/ 4093699 h 4093699"/>
              <a:gd name="connsiteX45" fmla="*/ 0 w 11431384"/>
              <a:gd name="connsiteY45" fmla="*/ 4093699 h 4093699"/>
              <a:gd name="connsiteX46" fmla="*/ 0 w 11431384"/>
              <a:gd name="connsiteY46" fmla="*/ 3452353 h 4093699"/>
              <a:gd name="connsiteX47" fmla="*/ 0 w 11431384"/>
              <a:gd name="connsiteY47" fmla="*/ 2770070 h 4093699"/>
              <a:gd name="connsiteX48" fmla="*/ 0 w 11431384"/>
              <a:gd name="connsiteY48" fmla="*/ 2210597 h 4093699"/>
              <a:gd name="connsiteX49" fmla="*/ 0 w 11431384"/>
              <a:gd name="connsiteY49" fmla="*/ 1528314 h 4093699"/>
              <a:gd name="connsiteX50" fmla="*/ 0 w 11431384"/>
              <a:gd name="connsiteY50" fmla="*/ 886968 h 4093699"/>
              <a:gd name="connsiteX51" fmla="*/ 0 w 11431384"/>
              <a:gd name="connsiteY51" fmla="*/ 0 h 409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431384" h="4093699" extrusionOk="0">
                <a:moveTo>
                  <a:pt x="0" y="0"/>
                </a:moveTo>
                <a:cubicBezTo>
                  <a:pt x="192571" y="-15120"/>
                  <a:pt x="312479" y="11476"/>
                  <a:pt x="443807" y="0"/>
                </a:cubicBezTo>
                <a:cubicBezTo>
                  <a:pt x="575135" y="-11476"/>
                  <a:pt x="1038277" y="14992"/>
                  <a:pt x="1230555" y="0"/>
                </a:cubicBezTo>
                <a:cubicBezTo>
                  <a:pt x="1422833" y="-14992"/>
                  <a:pt x="1642387" y="445"/>
                  <a:pt x="1902989" y="0"/>
                </a:cubicBezTo>
                <a:cubicBezTo>
                  <a:pt x="2163591" y="-445"/>
                  <a:pt x="2367477" y="22424"/>
                  <a:pt x="2689737" y="0"/>
                </a:cubicBezTo>
                <a:cubicBezTo>
                  <a:pt x="3011997" y="-22424"/>
                  <a:pt x="3144400" y="-26372"/>
                  <a:pt x="3362172" y="0"/>
                </a:cubicBezTo>
                <a:cubicBezTo>
                  <a:pt x="3579945" y="26372"/>
                  <a:pt x="4079141" y="10670"/>
                  <a:pt x="4263234" y="0"/>
                </a:cubicBezTo>
                <a:cubicBezTo>
                  <a:pt x="4447327" y="-10670"/>
                  <a:pt x="4663030" y="-31150"/>
                  <a:pt x="4935668" y="0"/>
                </a:cubicBezTo>
                <a:cubicBezTo>
                  <a:pt x="5208306" y="31150"/>
                  <a:pt x="5240634" y="-5091"/>
                  <a:pt x="5379475" y="0"/>
                </a:cubicBezTo>
                <a:cubicBezTo>
                  <a:pt x="5518316" y="5091"/>
                  <a:pt x="5690572" y="3392"/>
                  <a:pt x="5823281" y="0"/>
                </a:cubicBezTo>
                <a:cubicBezTo>
                  <a:pt x="5955990" y="-3392"/>
                  <a:pt x="6237725" y="10309"/>
                  <a:pt x="6381402" y="0"/>
                </a:cubicBezTo>
                <a:cubicBezTo>
                  <a:pt x="6525079" y="-10309"/>
                  <a:pt x="6845794" y="21407"/>
                  <a:pt x="7053836" y="0"/>
                </a:cubicBezTo>
                <a:cubicBezTo>
                  <a:pt x="7261878" y="-21407"/>
                  <a:pt x="7708384" y="14979"/>
                  <a:pt x="7954898" y="0"/>
                </a:cubicBezTo>
                <a:cubicBezTo>
                  <a:pt x="8201412" y="-14979"/>
                  <a:pt x="8290920" y="-1818"/>
                  <a:pt x="8398705" y="0"/>
                </a:cubicBezTo>
                <a:cubicBezTo>
                  <a:pt x="8506490" y="1818"/>
                  <a:pt x="8952977" y="33412"/>
                  <a:pt x="9299767" y="0"/>
                </a:cubicBezTo>
                <a:cubicBezTo>
                  <a:pt x="9646557" y="-33412"/>
                  <a:pt x="9579773" y="-20320"/>
                  <a:pt x="9857888" y="0"/>
                </a:cubicBezTo>
                <a:cubicBezTo>
                  <a:pt x="10136003" y="20320"/>
                  <a:pt x="10264619" y="-20991"/>
                  <a:pt x="10416008" y="0"/>
                </a:cubicBezTo>
                <a:cubicBezTo>
                  <a:pt x="10567397" y="20991"/>
                  <a:pt x="10642731" y="-16338"/>
                  <a:pt x="10745501" y="0"/>
                </a:cubicBezTo>
                <a:cubicBezTo>
                  <a:pt x="10848271" y="16338"/>
                  <a:pt x="11113716" y="11558"/>
                  <a:pt x="11431384" y="0"/>
                </a:cubicBezTo>
                <a:cubicBezTo>
                  <a:pt x="11438291" y="291941"/>
                  <a:pt x="11465871" y="538180"/>
                  <a:pt x="11431384" y="764157"/>
                </a:cubicBezTo>
                <a:cubicBezTo>
                  <a:pt x="11396897" y="990134"/>
                  <a:pt x="11453308" y="1257729"/>
                  <a:pt x="11431384" y="1446440"/>
                </a:cubicBezTo>
                <a:cubicBezTo>
                  <a:pt x="11409460" y="1635151"/>
                  <a:pt x="11450309" y="1839619"/>
                  <a:pt x="11431384" y="2210597"/>
                </a:cubicBezTo>
                <a:cubicBezTo>
                  <a:pt x="11412459" y="2581575"/>
                  <a:pt x="11458969" y="2587282"/>
                  <a:pt x="11431384" y="2892881"/>
                </a:cubicBezTo>
                <a:cubicBezTo>
                  <a:pt x="11403799" y="3198480"/>
                  <a:pt x="11417174" y="3225117"/>
                  <a:pt x="11431384" y="3493290"/>
                </a:cubicBezTo>
                <a:cubicBezTo>
                  <a:pt x="11445594" y="3761463"/>
                  <a:pt x="11414994" y="3903544"/>
                  <a:pt x="11431384" y="4093699"/>
                </a:cubicBezTo>
                <a:cubicBezTo>
                  <a:pt x="11261944" y="4110643"/>
                  <a:pt x="11055997" y="4107105"/>
                  <a:pt x="10873263" y="4093699"/>
                </a:cubicBezTo>
                <a:cubicBezTo>
                  <a:pt x="10690529" y="4080293"/>
                  <a:pt x="10646007" y="4082953"/>
                  <a:pt x="10429457" y="4093699"/>
                </a:cubicBezTo>
                <a:cubicBezTo>
                  <a:pt x="10212907" y="4104445"/>
                  <a:pt x="10091663" y="4077502"/>
                  <a:pt x="9871336" y="4093699"/>
                </a:cubicBezTo>
                <a:cubicBezTo>
                  <a:pt x="9651009" y="4109896"/>
                  <a:pt x="9627631" y="4073308"/>
                  <a:pt x="9427530" y="4093699"/>
                </a:cubicBezTo>
                <a:cubicBezTo>
                  <a:pt x="9227429" y="4114090"/>
                  <a:pt x="8981512" y="4083522"/>
                  <a:pt x="8869409" y="4093699"/>
                </a:cubicBezTo>
                <a:cubicBezTo>
                  <a:pt x="8757306" y="4103876"/>
                  <a:pt x="8461885" y="4061573"/>
                  <a:pt x="8196975" y="4093699"/>
                </a:cubicBezTo>
                <a:cubicBezTo>
                  <a:pt x="7932065" y="4125825"/>
                  <a:pt x="7981251" y="4084471"/>
                  <a:pt x="7867482" y="4093699"/>
                </a:cubicBezTo>
                <a:cubicBezTo>
                  <a:pt x="7753713" y="4102927"/>
                  <a:pt x="7587436" y="4081361"/>
                  <a:pt x="7423675" y="4093699"/>
                </a:cubicBezTo>
                <a:cubicBezTo>
                  <a:pt x="7259914" y="4106037"/>
                  <a:pt x="7116956" y="4074058"/>
                  <a:pt x="6979869" y="4093699"/>
                </a:cubicBezTo>
                <a:cubicBezTo>
                  <a:pt x="6842782" y="4113340"/>
                  <a:pt x="6355850" y="4131645"/>
                  <a:pt x="6193120" y="4093699"/>
                </a:cubicBezTo>
                <a:cubicBezTo>
                  <a:pt x="6030390" y="4055753"/>
                  <a:pt x="5566558" y="4113027"/>
                  <a:pt x="5406372" y="4093699"/>
                </a:cubicBezTo>
                <a:cubicBezTo>
                  <a:pt x="5246186" y="4074371"/>
                  <a:pt x="5082485" y="4070213"/>
                  <a:pt x="4848252" y="4093699"/>
                </a:cubicBezTo>
                <a:cubicBezTo>
                  <a:pt x="4614019" y="4117185"/>
                  <a:pt x="4492436" y="4092193"/>
                  <a:pt x="4290131" y="4093699"/>
                </a:cubicBezTo>
                <a:cubicBezTo>
                  <a:pt x="4087826" y="4095205"/>
                  <a:pt x="3933182" y="4068456"/>
                  <a:pt x="3732011" y="4093699"/>
                </a:cubicBezTo>
                <a:cubicBezTo>
                  <a:pt x="3530840" y="4118942"/>
                  <a:pt x="3487397" y="4105734"/>
                  <a:pt x="3402518" y="4093699"/>
                </a:cubicBezTo>
                <a:cubicBezTo>
                  <a:pt x="3317639" y="4081664"/>
                  <a:pt x="3054452" y="4088932"/>
                  <a:pt x="2844397" y="4093699"/>
                </a:cubicBezTo>
                <a:cubicBezTo>
                  <a:pt x="2634342" y="4098466"/>
                  <a:pt x="2286997" y="4105164"/>
                  <a:pt x="2057649" y="4093699"/>
                </a:cubicBezTo>
                <a:cubicBezTo>
                  <a:pt x="1828301" y="4082234"/>
                  <a:pt x="1889129" y="4089336"/>
                  <a:pt x="1728156" y="4093699"/>
                </a:cubicBezTo>
                <a:cubicBezTo>
                  <a:pt x="1567183" y="4098062"/>
                  <a:pt x="1233453" y="4103812"/>
                  <a:pt x="1055722" y="4093699"/>
                </a:cubicBezTo>
                <a:cubicBezTo>
                  <a:pt x="877991" y="4083586"/>
                  <a:pt x="750789" y="4073949"/>
                  <a:pt x="611915" y="4093699"/>
                </a:cubicBezTo>
                <a:cubicBezTo>
                  <a:pt x="473041" y="4113449"/>
                  <a:pt x="214757" y="4064263"/>
                  <a:pt x="0" y="4093699"/>
                </a:cubicBezTo>
                <a:cubicBezTo>
                  <a:pt x="30922" y="3886568"/>
                  <a:pt x="-15822" y="3717175"/>
                  <a:pt x="0" y="3452353"/>
                </a:cubicBezTo>
                <a:cubicBezTo>
                  <a:pt x="15822" y="3187531"/>
                  <a:pt x="5474" y="2977675"/>
                  <a:pt x="0" y="2770070"/>
                </a:cubicBezTo>
                <a:cubicBezTo>
                  <a:pt x="-5474" y="2562465"/>
                  <a:pt x="-5661" y="2458833"/>
                  <a:pt x="0" y="2210597"/>
                </a:cubicBezTo>
                <a:cubicBezTo>
                  <a:pt x="5661" y="1962361"/>
                  <a:pt x="1126" y="1804821"/>
                  <a:pt x="0" y="1528314"/>
                </a:cubicBezTo>
                <a:cubicBezTo>
                  <a:pt x="-1126" y="1251807"/>
                  <a:pt x="-5779" y="1045731"/>
                  <a:pt x="0" y="886968"/>
                </a:cubicBezTo>
                <a:cubicBezTo>
                  <a:pt x="5779" y="728205"/>
                  <a:pt x="38088" y="288739"/>
                  <a:pt x="0" y="0"/>
                </a:cubicBezTo>
                <a:close/>
              </a:path>
            </a:pathLst>
          </a:custGeom>
          <a:noFill/>
          <a:ln w="57150">
            <a:solidFill>
              <a:srgbClr val="FAAB60"/>
            </a:solidFill>
            <a:extLst>
              <a:ext uri="{C807C97D-BFC1-408E-A445-0C87EB9F89A2}">
                <ask:lineSketchStyleProps xmlns:ask="http://schemas.microsoft.com/office/drawing/2018/sketchyshapes" sd="80631251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2467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47267-DA14-4EFC-BD64-9FC04359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34462" y="2103437"/>
            <a:ext cx="441256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10. МЫСЛИМ ПРАВИЛЬНО – </a:t>
            </a:r>
          </a:p>
        </p:txBody>
      </p:sp>
      <p:pic>
        <p:nvPicPr>
          <p:cNvPr id="7" name="Рисунок 6" descr="Крендель контур">
            <a:extLst>
              <a:ext uri="{FF2B5EF4-FFF2-40B4-BE49-F238E27FC236}">
                <a16:creationId xmlns:a16="http://schemas.microsoft.com/office/drawing/2014/main" id="{FD442E21-E1CD-43ED-9FF6-CA06C6EF37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14621" y="3531626"/>
            <a:ext cx="914400" cy="91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9A655F9-440F-458B-81B1-136A7F5B2DF1}"/>
              </a:ext>
            </a:extLst>
          </p:cNvPr>
          <p:cNvSpPr/>
          <p:nvPr/>
        </p:nvSpPr>
        <p:spPr>
          <a:xfrm>
            <a:off x="4023360" y="0"/>
            <a:ext cx="8168640" cy="6858000"/>
          </a:xfrm>
          <a:prstGeom prst="rect">
            <a:avLst/>
          </a:prstGeom>
          <a:solidFill>
            <a:srgbClr val="FAAB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05A87-32B8-4730-82C0-2E03721C3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781" y="295423"/>
            <a:ext cx="7624689" cy="31335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spc="300" dirty="0">
                <a:solidFill>
                  <a:srgbClr val="C75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должны сознательно работать над тем, чтобы сделать </a:t>
            </a:r>
            <a:br>
              <a:rPr lang="ru-RU" sz="3200" b="1" spc="300" dirty="0">
                <a:solidFill>
                  <a:srgbClr val="C75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spc="300" dirty="0">
                <a:solidFill>
                  <a:srgbClr val="C75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 мышление более </a:t>
            </a:r>
            <a:br>
              <a:rPr lang="ru-RU" sz="3200" b="1" spc="300" dirty="0">
                <a:solidFill>
                  <a:srgbClr val="C75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spc="600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беглым и гибким. </a:t>
            </a:r>
          </a:p>
          <a:p>
            <a:pPr marL="0" indent="0" algn="ctr">
              <a:buNone/>
            </a:pPr>
            <a:endParaRPr lang="ru-RU" sz="3200" b="1" spc="300" dirty="0">
              <a:solidFill>
                <a:srgbClr val="C75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200" b="1" spc="300" dirty="0">
              <a:solidFill>
                <a:srgbClr val="C75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D395F34-B607-4DEE-B1A2-D794B7B7EAE8}"/>
              </a:ext>
            </a:extLst>
          </p:cNvPr>
          <p:cNvCxnSpPr/>
          <p:nvPr/>
        </p:nvCxnSpPr>
        <p:spPr>
          <a:xfrm>
            <a:off x="7652825" y="2004963"/>
            <a:ext cx="0" cy="991455"/>
          </a:xfrm>
          <a:prstGeom prst="line">
            <a:avLst/>
          </a:prstGeom>
          <a:ln w="28575">
            <a:solidFill>
              <a:srgbClr val="3D48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13E7AAD5-A7EA-49D5-A7BE-16D7AE37B48B}"/>
              </a:ext>
            </a:extLst>
          </p:cNvPr>
          <p:cNvCxnSpPr/>
          <p:nvPr/>
        </p:nvCxnSpPr>
        <p:spPr>
          <a:xfrm>
            <a:off x="8339798" y="2002618"/>
            <a:ext cx="0" cy="991455"/>
          </a:xfrm>
          <a:prstGeom prst="line">
            <a:avLst/>
          </a:prstGeom>
          <a:ln w="28575">
            <a:solidFill>
              <a:srgbClr val="3D48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3B5DA40C-C912-46A4-9F26-F5FAE68BC689}"/>
              </a:ext>
            </a:extLst>
          </p:cNvPr>
          <p:cNvCxnSpPr/>
          <p:nvPr/>
        </p:nvCxnSpPr>
        <p:spPr>
          <a:xfrm>
            <a:off x="7301132" y="2994073"/>
            <a:ext cx="351693" cy="0"/>
          </a:xfrm>
          <a:prstGeom prst="line">
            <a:avLst/>
          </a:prstGeom>
          <a:ln w="28575">
            <a:solidFill>
              <a:srgbClr val="3D48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AA842695-3809-4670-A36F-2F354098DF79}"/>
              </a:ext>
            </a:extLst>
          </p:cNvPr>
          <p:cNvCxnSpPr/>
          <p:nvPr/>
        </p:nvCxnSpPr>
        <p:spPr>
          <a:xfrm>
            <a:off x="8339798" y="2975315"/>
            <a:ext cx="351693" cy="0"/>
          </a:xfrm>
          <a:prstGeom prst="line">
            <a:avLst/>
          </a:prstGeom>
          <a:ln w="28575">
            <a:solidFill>
              <a:srgbClr val="3D48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0E6F014B-6B23-48F1-B747-C367A4D35D77}"/>
              </a:ext>
            </a:extLst>
          </p:cNvPr>
          <p:cNvSpPr txBox="1"/>
          <p:nvPr/>
        </p:nvSpPr>
        <p:spPr>
          <a:xfrm>
            <a:off x="4208587" y="2709947"/>
            <a:ext cx="392723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200" b="1" i="0" u="none" strike="noStrike" kern="1200" cap="none" spc="300" normalizeH="0" baseline="0" noProof="0" dirty="0">
                <a:ln>
                  <a:noFill/>
                </a:ln>
                <a:solidFill>
                  <a:srgbClr val="3D485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Беглость оценивается </a:t>
            </a:r>
            <a:r>
              <a:rPr kumimoji="0" lang="ru-RU" sz="3200" b="1" i="0" u="none" strike="noStrike" kern="1200" cap="none" spc="30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количеством</a:t>
            </a:r>
            <a:r>
              <a:rPr kumimoji="0" lang="ru-RU" sz="3200" b="1" i="0" u="none" strike="noStrike" kern="1200" cap="none" spc="300" normalizeH="0" baseline="0" noProof="0" dirty="0">
                <a:ln>
                  <a:noFill/>
                </a:ln>
                <a:solidFill>
                  <a:srgbClr val="3D485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приходящих в голову мыслей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3D4857"/>
              </a:solidFill>
              <a:effectLst/>
              <a:uLnTx/>
              <a:uFillTx/>
              <a:latin typeface="Cavolini" panose="03000502040302020204" pitchFamily="66" charset="0"/>
              <a:ea typeface="+mn-ea"/>
              <a:cs typeface="Cavolini" panose="03000502040302020204" pitchFamily="66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45BFD74-CFFD-40F4-9EE3-EC77FD1080BB}"/>
              </a:ext>
            </a:extLst>
          </p:cNvPr>
          <p:cNvSpPr txBox="1"/>
          <p:nvPr/>
        </p:nvSpPr>
        <p:spPr>
          <a:xfrm>
            <a:off x="7936524" y="2695880"/>
            <a:ext cx="3927230" cy="2751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200" b="1" i="0" u="none" strike="noStrike" kern="1200" cap="none" spc="300" normalizeH="0" baseline="0" noProof="0" dirty="0">
                <a:ln>
                  <a:noFill/>
                </a:ln>
                <a:solidFill>
                  <a:srgbClr val="3D485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Гибкость оценивается тем, насколько творческими можно назвать эти идеи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3D4857"/>
              </a:solidFill>
              <a:effectLst/>
              <a:uLnTx/>
              <a:uFillTx/>
              <a:latin typeface="Cavolini" panose="03000502040302020204" pitchFamily="66" charset="0"/>
              <a:ea typeface="+mn-ea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0705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BC937F7-834B-46BA-B158-E424092D0D48}"/>
              </a:ext>
            </a:extLst>
          </p:cNvPr>
          <p:cNvSpPr/>
          <p:nvPr/>
        </p:nvSpPr>
        <p:spPr>
          <a:xfrm>
            <a:off x="-1" y="1674371"/>
            <a:ext cx="4412565" cy="5183630"/>
          </a:xfrm>
          <a:prstGeom prst="rect">
            <a:avLst/>
          </a:prstGeom>
          <a:solidFill>
            <a:srgbClr val="FAAB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47267-DA14-4EFC-BD64-9FC04359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3785" y="174404"/>
            <a:ext cx="441256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10. МЫСЛИМ ПРАВИЛЬНО 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9A655F9-440F-458B-81B1-136A7F5B2DF1}"/>
              </a:ext>
            </a:extLst>
          </p:cNvPr>
          <p:cNvSpPr/>
          <p:nvPr/>
        </p:nvSpPr>
        <p:spPr>
          <a:xfrm>
            <a:off x="4318781" y="0"/>
            <a:ext cx="7873219" cy="6858000"/>
          </a:xfrm>
          <a:prstGeom prst="rect">
            <a:avLst/>
          </a:prstGeom>
          <a:solidFill>
            <a:srgbClr val="FAAB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05A87-32B8-4730-82C0-2E03721C3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8922" y="215164"/>
            <a:ext cx="7624689" cy="16622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spc="300" dirty="0">
                <a:solidFill>
                  <a:srgbClr val="C75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200" b="1" u="sng" spc="300" dirty="0">
                <a:solidFill>
                  <a:srgbClr val="C75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списков </a:t>
            </a:r>
            <a:r>
              <a:rPr lang="ru-RU" sz="3200" b="1" spc="300" dirty="0">
                <a:solidFill>
                  <a:srgbClr val="C75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мощное средство </a:t>
            </a:r>
            <a:r>
              <a:rPr lang="ru-RU" sz="3200" b="1" spc="600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r>
              <a:rPr lang="ru-RU" sz="3200" b="1" spc="300" dirty="0">
                <a:solidFill>
                  <a:srgbClr val="C75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spc="600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беглости </a:t>
            </a:r>
            <a:r>
              <a:rPr lang="ru-RU" sz="3200" b="1" spc="300" dirty="0">
                <a:solidFill>
                  <a:srgbClr val="C75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мышления.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676C81A-89E3-4CE4-9E92-C8B3785A41B5}"/>
              </a:ext>
            </a:extLst>
          </p:cNvPr>
          <p:cNvSpPr/>
          <p:nvPr/>
        </p:nvSpPr>
        <p:spPr>
          <a:xfrm>
            <a:off x="10745371" y="5486403"/>
            <a:ext cx="1486485" cy="1371598"/>
          </a:xfrm>
          <a:prstGeom prst="rect">
            <a:avLst/>
          </a:prstGeom>
          <a:solidFill>
            <a:srgbClr val="C75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Крендель контур">
            <a:extLst>
              <a:ext uri="{FF2B5EF4-FFF2-40B4-BE49-F238E27FC236}">
                <a16:creationId xmlns:a16="http://schemas.microsoft.com/office/drawing/2014/main" id="{FD442E21-E1CD-43ED-9FF6-CA06C6EF37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26921" y="5613009"/>
            <a:ext cx="1072820" cy="10728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97B8483-D2E7-4721-9D8E-04A29DF831A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C75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 descr="Контрольный список контур">
            <a:extLst>
              <a:ext uri="{FF2B5EF4-FFF2-40B4-BE49-F238E27FC236}">
                <a16:creationId xmlns:a16="http://schemas.microsoft.com/office/drawing/2014/main" id="{59226C3C-D036-4211-8DE1-1A5A629EC4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73925" y="203081"/>
            <a:ext cx="598778" cy="598778"/>
          </a:xfrm>
          <a:prstGeom prst="rect">
            <a:avLst/>
          </a:prstGeom>
        </p:spPr>
      </p:pic>
      <p:sp>
        <p:nvSpPr>
          <p:cNvPr id="27" name="Объект 2">
            <a:extLst>
              <a:ext uri="{FF2B5EF4-FFF2-40B4-BE49-F238E27FC236}">
                <a16:creationId xmlns:a16="http://schemas.microsoft.com/office/drawing/2014/main" id="{BB8CAE5B-46B3-4FF4-8343-C9DD4EF0C2FC}"/>
              </a:ext>
            </a:extLst>
          </p:cNvPr>
          <p:cNvSpPr txBox="1">
            <a:spLocks/>
          </p:cNvSpPr>
          <p:nvPr/>
        </p:nvSpPr>
        <p:spPr>
          <a:xfrm>
            <a:off x="337628" y="2187097"/>
            <a:ext cx="11380760" cy="4455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3200" b="1" spc="600" dirty="0">
                <a:solidFill>
                  <a:srgbClr val="3D48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беглости и гибкости </a:t>
            </a:r>
            <a:r>
              <a:rPr lang="ru-RU" sz="3200" b="1" spc="300" dirty="0">
                <a:solidFill>
                  <a:srgbClr val="C75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поможет следующее упражнение.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3200" b="1" dirty="0">
                <a:solidFill>
                  <a:srgbClr val="C75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пять минут нужно придумать как можно больше предложений с конкретным набором слов: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sz="3200" b="1" dirty="0">
              <a:solidFill>
                <a:srgbClr val="C75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C756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                                      не                                           радоваться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C756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Абрикосы                      Раздраженный                     собаки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C756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готовностью               гнев</a:t>
            </a:r>
            <a:endParaRPr lang="ru-RU" sz="3200" b="1" dirty="0">
              <a:solidFill>
                <a:srgbClr val="C75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sz="3200" b="1" spc="300" dirty="0">
              <a:solidFill>
                <a:srgbClr val="C75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8533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47267-DA14-4EFC-BD64-9FC04359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147" y="10902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11. ЖУРНАЛ ИДЕЙ –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05A87-32B8-4730-82C0-2E03721C3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811" y="1135762"/>
            <a:ext cx="11587112" cy="5544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spc="3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Заводим собственный журнал идей. 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Каждый раздел журнала можно посвятить какому-то отдельному  аспекту личной жизни или трудовой деятельности.</a:t>
            </a:r>
          </a:p>
          <a:p>
            <a:pPr marL="0" indent="0">
              <a:buNone/>
            </a:pPr>
            <a:r>
              <a:rPr lang="ru-RU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Фиксируем все факты, идеи, мысли</a:t>
            </a:r>
          </a:p>
          <a:p>
            <a:pPr marL="0" indent="0">
              <a:buNone/>
            </a:pPr>
            <a:endParaRPr lang="ru-RU" sz="32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Можно попробовать поработать с разными методами фиксации идей, прежде чем окончательно решить, на каком остановиться.</a:t>
            </a:r>
            <a:endParaRPr lang="ru-RU" dirty="0">
              <a:solidFill>
                <a:srgbClr val="3D4857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6" name="Рисунок 5" descr="Человек с идеей со сплошной заливкой">
            <a:extLst>
              <a:ext uri="{FF2B5EF4-FFF2-40B4-BE49-F238E27FC236}">
                <a16:creationId xmlns:a16="http://schemas.microsoft.com/office/drawing/2014/main" id="{98DCDECE-A7E3-4687-AA62-28EFC8AB3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44708" y="286068"/>
            <a:ext cx="814882" cy="8148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E5D509D4-6825-490F-8A1C-319AB1CF87B8}"/>
              </a:ext>
            </a:extLst>
          </p:cNvPr>
          <p:cNvSpPr/>
          <p:nvPr/>
        </p:nvSpPr>
        <p:spPr>
          <a:xfrm>
            <a:off x="11972034" y="177907"/>
            <a:ext cx="71113" cy="6515970"/>
          </a:xfrm>
          <a:prstGeom prst="rect">
            <a:avLst/>
          </a:prstGeom>
          <a:solidFill>
            <a:srgbClr val="B5C8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 descr="Газета контур">
            <a:extLst>
              <a:ext uri="{FF2B5EF4-FFF2-40B4-BE49-F238E27FC236}">
                <a16:creationId xmlns:a16="http://schemas.microsoft.com/office/drawing/2014/main" id="{17FA3B2D-CFB3-4D89-9DCF-406488E407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55988" y="2502877"/>
            <a:ext cx="1852246" cy="1852246"/>
          </a:xfrm>
          <a:prstGeom prst="rect">
            <a:avLst/>
          </a:prstGeom>
        </p:spPr>
      </p:pic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08F6DE96-A99B-4413-AFFD-2B61A26317C0}"/>
              </a:ext>
            </a:extLst>
          </p:cNvPr>
          <p:cNvCxnSpPr>
            <a:cxnSpLocks/>
            <a:endCxn id="27" idx="1"/>
          </p:cNvCxnSpPr>
          <p:nvPr/>
        </p:nvCxnSpPr>
        <p:spPr>
          <a:xfrm>
            <a:off x="9263962" y="3435892"/>
            <a:ext cx="2708072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5C45A602-EFC8-40F0-9EEB-64AEEB83D261}"/>
              </a:ext>
            </a:extLst>
          </p:cNvPr>
          <p:cNvCxnSpPr>
            <a:cxnSpLocks/>
          </p:cNvCxnSpPr>
          <p:nvPr/>
        </p:nvCxnSpPr>
        <p:spPr>
          <a:xfrm flipV="1">
            <a:off x="6836898" y="3429000"/>
            <a:ext cx="1223890" cy="6892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6EFB8BBB-5212-4D72-9E9B-2D28C464736F}"/>
              </a:ext>
            </a:extLst>
          </p:cNvPr>
          <p:cNvCxnSpPr>
            <a:cxnSpLocks/>
            <a:stCxn id="26" idx="1"/>
          </p:cNvCxnSpPr>
          <p:nvPr/>
        </p:nvCxnSpPr>
        <p:spPr>
          <a:xfrm>
            <a:off x="171585" y="3438237"/>
            <a:ext cx="405190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C5D2A56-1BFC-4604-903B-614A23208C30}"/>
              </a:ext>
            </a:extLst>
          </p:cNvPr>
          <p:cNvSpPr/>
          <p:nvPr/>
        </p:nvSpPr>
        <p:spPr>
          <a:xfrm>
            <a:off x="171585" y="180252"/>
            <a:ext cx="71113" cy="6515970"/>
          </a:xfrm>
          <a:prstGeom prst="rect">
            <a:avLst/>
          </a:prstGeom>
          <a:solidFill>
            <a:srgbClr val="B5C8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312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>
            <a:extLst>
              <a:ext uri="{FF2B5EF4-FFF2-40B4-BE49-F238E27FC236}">
                <a16:creationId xmlns:a16="http://schemas.microsoft.com/office/drawing/2014/main" id="{3B31D9E2-1950-49DB-9587-2FFA95E6A47A}"/>
              </a:ext>
            </a:extLst>
          </p:cNvPr>
          <p:cNvSpPr/>
          <p:nvPr/>
        </p:nvSpPr>
        <p:spPr>
          <a:xfrm>
            <a:off x="7957993" y="292530"/>
            <a:ext cx="3920196" cy="3252528"/>
          </a:xfrm>
          <a:custGeom>
            <a:avLst/>
            <a:gdLst>
              <a:gd name="connsiteX0" fmla="*/ 0 w 3920196"/>
              <a:gd name="connsiteY0" fmla="*/ 1626264 h 3252528"/>
              <a:gd name="connsiteX1" fmla="*/ 1960098 w 3920196"/>
              <a:gd name="connsiteY1" fmla="*/ 0 h 3252528"/>
              <a:gd name="connsiteX2" fmla="*/ 3920196 w 3920196"/>
              <a:gd name="connsiteY2" fmla="*/ 1626264 h 3252528"/>
              <a:gd name="connsiteX3" fmla="*/ 1960098 w 3920196"/>
              <a:gd name="connsiteY3" fmla="*/ 3252528 h 3252528"/>
              <a:gd name="connsiteX4" fmla="*/ 0 w 3920196"/>
              <a:gd name="connsiteY4" fmla="*/ 1626264 h 3252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20196" h="3252528" fill="none" extrusionOk="0">
                <a:moveTo>
                  <a:pt x="0" y="1626264"/>
                </a:moveTo>
                <a:cubicBezTo>
                  <a:pt x="-20915" y="432603"/>
                  <a:pt x="927397" y="-44870"/>
                  <a:pt x="1960098" y="0"/>
                </a:cubicBezTo>
                <a:cubicBezTo>
                  <a:pt x="3040086" y="-84578"/>
                  <a:pt x="3947458" y="771927"/>
                  <a:pt x="3920196" y="1626264"/>
                </a:cubicBezTo>
                <a:cubicBezTo>
                  <a:pt x="3903478" y="2760435"/>
                  <a:pt x="3259576" y="3136765"/>
                  <a:pt x="1960098" y="3252528"/>
                </a:cubicBezTo>
                <a:cubicBezTo>
                  <a:pt x="861968" y="3307881"/>
                  <a:pt x="206663" y="2654079"/>
                  <a:pt x="0" y="1626264"/>
                </a:cubicBezTo>
                <a:close/>
              </a:path>
              <a:path w="3920196" h="3252528" stroke="0" extrusionOk="0">
                <a:moveTo>
                  <a:pt x="0" y="1626264"/>
                </a:moveTo>
                <a:cubicBezTo>
                  <a:pt x="7276" y="550506"/>
                  <a:pt x="997493" y="277261"/>
                  <a:pt x="1960098" y="0"/>
                </a:cubicBezTo>
                <a:cubicBezTo>
                  <a:pt x="2973990" y="43501"/>
                  <a:pt x="4072463" y="652233"/>
                  <a:pt x="3920196" y="1626264"/>
                </a:cubicBezTo>
                <a:cubicBezTo>
                  <a:pt x="4016286" y="2341650"/>
                  <a:pt x="3247280" y="3316359"/>
                  <a:pt x="1960098" y="3252528"/>
                </a:cubicBezTo>
                <a:cubicBezTo>
                  <a:pt x="891276" y="3332560"/>
                  <a:pt x="-132552" y="2744260"/>
                  <a:pt x="0" y="1626264"/>
                </a:cubicBezTo>
                <a:close/>
              </a:path>
            </a:pathLst>
          </a:custGeom>
          <a:solidFill>
            <a:schemeClr val="bg2"/>
          </a:solidFill>
          <a:ln w="76200">
            <a:solidFill>
              <a:srgbClr val="FAAB60"/>
            </a:solidFill>
            <a:extLst>
              <a:ext uri="{C807C97D-BFC1-408E-A445-0C87EB9F89A2}">
                <ask:lineSketchStyleProps xmlns:ask="http://schemas.microsoft.com/office/drawing/2018/sketchyshapes" sd="3743900673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05A87-32B8-4730-82C0-2E03721C3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422" y="522529"/>
            <a:ext cx="11605501" cy="61575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spc="300" dirty="0">
                <a:solidFill>
                  <a:srgbClr val="FAAB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«Подкачка» ума подобна </a:t>
            </a:r>
            <a:br>
              <a:rPr lang="ru-RU" sz="3200" b="1" spc="300" dirty="0">
                <a:solidFill>
                  <a:srgbClr val="FAAB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spc="300" dirty="0">
                <a:solidFill>
                  <a:srgbClr val="FAAB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прокладыванию тропы в </a:t>
            </a:r>
            <a:br>
              <a:rPr lang="ru-RU" sz="3200" b="1" spc="300" dirty="0">
                <a:solidFill>
                  <a:srgbClr val="FAAB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spc="300" dirty="0">
                <a:solidFill>
                  <a:srgbClr val="FAAB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густой высокой траве. </a:t>
            </a:r>
          </a:p>
          <a:p>
            <a:pPr marL="0" indent="0">
              <a:buNone/>
            </a:pPr>
            <a:endParaRPr lang="ru-RU" sz="32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тропы вовсе нет, но, если несколько </a:t>
            </a:r>
            <a:b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 пройтись по одному и тому же месту, она </a:t>
            </a:r>
            <a:b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появляется. </a:t>
            </a:r>
          </a:p>
          <a:p>
            <a:pPr marL="0" indent="0">
              <a:buNone/>
            </a:pPr>
            <a:endParaRPr lang="ru-RU" sz="32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Поначалу может и не возникать никаких идей, но по мере того, как мы будем развивать свой ум (</a:t>
            </a:r>
            <a:r>
              <a:rPr lang="ru-RU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без помощи предложенных упражнений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идеи непременно появятся.</a:t>
            </a:r>
            <a:endParaRPr lang="ru-RU" dirty="0">
              <a:solidFill>
                <a:srgbClr val="3D4857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8" name="Рисунок 7" descr="Дорога со сплошной заливкой">
            <a:extLst>
              <a:ext uri="{FF2B5EF4-FFF2-40B4-BE49-F238E27FC236}">
                <a16:creationId xmlns:a16="http://schemas.microsoft.com/office/drawing/2014/main" id="{9A90D7D7-226A-4B77-9134-AA89A51AE3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29036" y="522529"/>
            <a:ext cx="2906472" cy="2906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704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47267-DA14-4EFC-BD64-9FC04359B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КВОТА ИДЕЙ –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05A87-32B8-4730-82C0-2E03721C3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u="sng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Устанавливаем квоту</a:t>
            </a:r>
            <a:r>
              <a:rPr lang="ru-RU" sz="3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 день определенное количество </a:t>
            </a:r>
            <a:r>
              <a:rPr lang="ru-RU" sz="3200" spc="3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новых идей</a:t>
            </a:r>
            <a:r>
              <a:rPr lang="ru-RU" sz="3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касающихся нашей работы.</a:t>
            </a:r>
          </a:p>
        </p:txBody>
      </p:sp>
      <p:pic>
        <p:nvPicPr>
          <p:cNvPr id="6" name="Рисунок 5" descr="Все пересечения в буфере обмена контур">
            <a:extLst>
              <a:ext uri="{FF2B5EF4-FFF2-40B4-BE49-F238E27FC236}">
                <a16:creationId xmlns:a16="http://schemas.microsoft.com/office/drawing/2014/main" id="{B6E82606-D8AD-46D3-AE16-DE7E1200DB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57249" y="453682"/>
            <a:ext cx="914400" cy="91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33B245EA-EB78-4524-BFA7-5B9BA4A003C3}"/>
              </a:ext>
            </a:extLst>
          </p:cNvPr>
          <p:cNvGrpSpPr/>
          <p:nvPr/>
        </p:nvGrpSpPr>
        <p:grpSpPr>
          <a:xfrm>
            <a:off x="196948" y="0"/>
            <a:ext cx="11995052" cy="6858000"/>
            <a:chOff x="196948" y="0"/>
            <a:chExt cx="11995052" cy="6858000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5E2FF1A0-0482-4162-873F-30646BF89AF7}"/>
                </a:ext>
              </a:extLst>
            </p:cNvPr>
            <p:cNvSpPr/>
            <p:nvPr/>
          </p:nvSpPr>
          <p:spPr>
            <a:xfrm>
              <a:off x="196948" y="0"/>
              <a:ext cx="168812" cy="6858000"/>
            </a:xfrm>
            <a:prstGeom prst="rect">
              <a:avLst/>
            </a:prstGeom>
            <a:solidFill>
              <a:srgbClr val="FAA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06CAFB9C-47EC-4E15-AC89-05389FB185C2}"/>
                </a:ext>
              </a:extLst>
            </p:cNvPr>
            <p:cNvSpPr/>
            <p:nvPr/>
          </p:nvSpPr>
          <p:spPr>
            <a:xfrm>
              <a:off x="281354" y="6668086"/>
              <a:ext cx="11910646" cy="189914"/>
            </a:xfrm>
            <a:prstGeom prst="rect">
              <a:avLst/>
            </a:prstGeom>
            <a:solidFill>
              <a:srgbClr val="FAA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7EE4B2B9-C02B-4D34-99DA-B7DD63848A3F}"/>
                </a:ext>
              </a:extLst>
            </p:cNvPr>
            <p:cNvSpPr/>
            <p:nvPr/>
          </p:nvSpPr>
          <p:spPr>
            <a:xfrm>
              <a:off x="196948" y="6464104"/>
              <a:ext cx="351692" cy="372794"/>
            </a:xfrm>
            <a:prstGeom prst="ellipse">
              <a:avLst/>
            </a:prstGeom>
            <a:solidFill>
              <a:srgbClr val="FAA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FD1ED6CB-8D97-4064-91FD-365883F87010}"/>
              </a:ext>
            </a:extLst>
          </p:cNvPr>
          <p:cNvGrpSpPr/>
          <p:nvPr/>
        </p:nvGrpSpPr>
        <p:grpSpPr>
          <a:xfrm>
            <a:off x="2683117" y="2877193"/>
            <a:ext cx="6790447" cy="3434707"/>
            <a:chOff x="2683117" y="2877193"/>
            <a:chExt cx="6790447" cy="3434707"/>
          </a:xfrm>
        </p:grpSpPr>
        <p:sp>
          <p:nvSpPr>
            <p:cNvPr id="7" name="Прямоугольник: скругленные углы 6">
              <a:extLst>
                <a:ext uri="{FF2B5EF4-FFF2-40B4-BE49-F238E27FC236}">
                  <a16:creationId xmlns:a16="http://schemas.microsoft.com/office/drawing/2014/main" id="{544BE39A-ED02-4D96-8CB4-F6A20FF5B382}"/>
                </a:ext>
              </a:extLst>
            </p:cNvPr>
            <p:cNvSpPr/>
            <p:nvPr/>
          </p:nvSpPr>
          <p:spPr>
            <a:xfrm>
              <a:off x="2683117" y="2877193"/>
              <a:ext cx="6790447" cy="3434707"/>
            </a:xfrm>
            <a:custGeom>
              <a:avLst/>
              <a:gdLst>
                <a:gd name="connsiteX0" fmla="*/ 0 w 6790447"/>
                <a:gd name="connsiteY0" fmla="*/ 572463 h 3434707"/>
                <a:gd name="connsiteX1" fmla="*/ 572463 w 6790447"/>
                <a:gd name="connsiteY1" fmla="*/ 0 h 3434707"/>
                <a:gd name="connsiteX2" fmla="*/ 6217984 w 6790447"/>
                <a:gd name="connsiteY2" fmla="*/ 0 h 3434707"/>
                <a:gd name="connsiteX3" fmla="*/ 6790447 w 6790447"/>
                <a:gd name="connsiteY3" fmla="*/ 572463 h 3434707"/>
                <a:gd name="connsiteX4" fmla="*/ 6790447 w 6790447"/>
                <a:gd name="connsiteY4" fmla="*/ 2862244 h 3434707"/>
                <a:gd name="connsiteX5" fmla="*/ 6217984 w 6790447"/>
                <a:gd name="connsiteY5" fmla="*/ 3434707 h 3434707"/>
                <a:gd name="connsiteX6" fmla="*/ 572463 w 6790447"/>
                <a:gd name="connsiteY6" fmla="*/ 3434707 h 3434707"/>
                <a:gd name="connsiteX7" fmla="*/ 0 w 6790447"/>
                <a:gd name="connsiteY7" fmla="*/ 2862244 h 3434707"/>
                <a:gd name="connsiteX8" fmla="*/ 0 w 6790447"/>
                <a:gd name="connsiteY8" fmla="*/ 572463 h 3434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90447" h="3434707" fill="none" extrusionOk="0">
                  <a:moveTo>
                    <a:pt x="0" y="572463"/>
                  </a:moveTo>
                  <a:cubicBezTo>
                    <a:pt x="2523" y="240027"/>
                    <a:pt x="238023" y="10118"/>
                    <a:pt x="572463" y="0"/>
                  </a:cubicBezTo>
                  <a:cubicBezTo>
                    <a:pt x="2464289" y="-73180"/>
                    <a:pt x="4605295" y="86135"/>
                    <a:pt x="6217984" y="0"/>
                  </a:cubicBezTo>
                  <a:cubicBezTo>
                    <a:pt x="6584528" y="14999"/>
                    <a:pt x="6754937" y="240350"/>
                    <a:pt x="6790447" y="572463"/>
                  </a:cubicBezTo>
                  <a:cubicBezTo>
                    <a:pt x="6946357" y="1061839"/>
                    <a:pt x="6650953" y="1847395"/>
                    <a:pt x="6790447" y="2862244"/>
                  </a:cubicBezTo>
                  <a:cubicBezTo>
                    <a:pt x="6755617" y="3174620"/>
                    <a:pt x="6564731" y="3396369"/>
                    <a:pt x="6217984" y="3434707"/>
                  </a:cubicBezTo>
                  <a:cubicBezTo>
                    <a:pt x="3911256" y="3479567"/>
                    <a:pt x="1859976" y="3552329"/>
                    <a:pt x="572463" y="3434707"/>
                  </a:cubicBezTo>
                  <a:cubicBezTo>
                    <a:pt x="234851" y="3480658"/>
                    <a:pt x="41054" y="3154723"/>
                    <a:pt x="0" y="2862244"/>
                  </a:cubicBezTo>
                  <a:cubicBezTo>
                    <a:pt x="-60313" y="2219255"/>
                    <a:pt x="168062" y="839279"/>
                    <a:pt x="0" y="572463"/>
                  </a:cubicBezTo>
                  <a:close/>
                </a:path>
                <a:path w="6790447" h="3434707" stroke="0" extrusionOk="0">
                  <a:moveTo>
                    <a:pt x="0" y="572463"/>
                  </a:moveTo>
                  <a:cubicBezTo>
                    <a:pt x="6669" y="298584"/>
                    <a:pt x="233960" y="-28244"/>
                    <a:pt x="572463" y="0"/>
                  </a:cubicBezTo>
                  <a:cubicBezTo>
                    <a:pt x="2761481" y="33707"/>
                    <a:pt x="5625778" y="-162475"/>
                    <a:pt x="6217984" y="0"/>
                  </a:cubicBezTo>
                  <a:cubicBezTo>
                    <a:pt x="6542883" y="-2683"/>
                    <a:pt x="6753473" y="283975"/>
                    <a:pt x="6790447" y="572463"/>
                  </a:cubicBezTo>
                  <a:cubicBezTo>
                    <a:pt x="6694258" y="1270716"/>
                    <a:pt x="6843962" y="1873231"/>
                    <a:pt x="6790447" y="2862244"/>
                  </a:cubicBezTo>
                  <a:cubicBezTo>
                    <a:pt x="6796017" y="3183060"/>
                    <a:pt x="6503378" y="3419676"/>
                    <a:pt x="6217984" y="3434707"/>
                  </a:cubicBezTo>
                  <a:cubicBezTo>
                    <a:pt x="5376955" y="3487558"/>
                    <a:pt x="2814522" y="3556989"/>
                    <a:pt x="572463" y="3434707"/>
                  </a:cubicBezTo>
                  <a:cubicBezTo>
                    <a:pt x="264671" y="3480692"/>
                    <a:pt x="8414" y="3179159"/>
                    <a:pt x="0" y="2862244"/>
                  </a:cubicBezTo>
                  <a:cubicBezTo>
                    <a:pt x="41338" y="2320053"/>
                    <a:pt x="-94415" y="953904"/>
                    <a:pt x="0" y="572463"/>
                  </a:cubicBezTo>
                  <a:close/>
                </a:path>
              </a:pathLst>
            </a:custGeom>
            <a:solidFill>
              <a:schemeClr val="bg2"/>
            </a:solidFill>
            <a:ln w="28575">
              <a:solidFill>
                <a:srgbClr val="3D4857"/>
              </a:solidFill>
              <a:extLst>
                <a:ext uri="{C807C97D-BFC1-408E-A445-0C87EB9F89A2}">
                  <ask:lineSketchStyleProps xmlns:ask="http://schemas.microsoft.com/office/drawing/2018/sketchyshapes" sd="10274553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7BF6A819-437C-451D-86ED-EB63B72D873F}"/>
                </a:ext>
              </a:extLst>
            </p:cNvPr>
            <p:cNvCxnSpPr>
              <a:cxnSpLocks/>
            </p:cNvCxnSpPr>
            <p:nvPr/>
          </p:nvCxnSpPr>
          <p:spPr>
            <a:xfrm>
              <a:off x="3629465" y="2982351"/>
              <a:ext cx="0" cy="3194612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9C76CC69-995B-4D8C-A6C9-6B0DADE111A9}"/>
                </a:ext>
              </a:extLst>
            </p:cNvPr>
            <p:cNvCxnSpPr/>
            <p:nvPr/>
          </p:nvCxnSpPr>
          <p:spPr>
            <a:xfrm>
              <a:off x="3038622" y="3207434"/>
              <a:ext cx="6018627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>
              <a:extLst>
                <a:ext uri="{FF2B5EF4-FFF2-40B4-BE49-F238E27FC236}">
                  <a16:creationId xmlns:a16="http://schemas.microsoft.com/office/drawing/2014/main" id="{E2EC9FA9-C35D-49D9-A08A-9BA18B53E169}"/>
                </a:ext>
              </a:extLst>
            </p:cNvPr>
            <p:cNvCxnSpPr/>
            <p:nvPr/>
          </p:nvCxnSpPr>
          <p:spPr>
            <a:xfrm>
              <a:off x="3038621" y="3570849"/>
              <a:ext cx="6018627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id="{1AEE1C80-AB2D-4C4C-9790-6C0F96E25EF1}"/>
                </a:ext>
              </a:extLst>
            </p:cNvPr>
            <p:cNvCxnSpPr/>
            <p:nvPr/>
          </p:nvCxnSpPr>
          <p:spPr>
            <a:xfrm>
              <a:off x="3038620" y="3998950"/>
              <a:ext cx="6018627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id="{41A5B652-84F6-4616-B485-9EE46D2C5001}"/>
                </a:ext>
              </a:extLst>
            </p:cNvPr>
            <p:cNvCxnSpPr/>
            <p:nvPr/>
          </p:nvCxnSpPr>
          <p:spPr>
            <a:xfrm>
              <a:off x="3069025" y="4428979"/>
              <a:ext cx="6018627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>
              <a:extLst>
                <a:ext uri="{FF2B5EF4-FFF2-40B4-BE49-F238E27FC236}">
                  <a16:creationId xmlns:a16="http://schemas.microsoft.com/office/drawing/2014/main" id="{4AF2DCD9-EA0E-47A8-8491-C9CD941779A8}"/>
                </a:ext>
              </a:extLst>
            </p:cNvPr>
            <p:cNvCxnSpPr/>
            <p:nvPr/>
          </p:nvCxnSpPr>
          <p:spPr>
            <a:xfrm>
              <a:off x="3069026" y="5765410"/>
              <a:ext cx="6018627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>
              <a:extLst>
                <a:ext uri="{FF2B5EF4-FFF2-40B4-BE49-F238E27FC236}">
                  <a16:creationId xmlns:a16="http://schemas.microsoft.com/office/drawing/2014/main" id="{EB7774CA-7A5F-4209-8E42-173C602D98E2}"/>
                </a:ext>
              </a:extLst>
            </p:cNvPr>
            <p:cNvCxnSpPr/>
            <p:nvPr/>
          </p:nvCxnSpPr>
          <p:spPr>
            <a:xfrm>
              <a:off x="3050345" y="5301176"/>
              <a:ext cx="6018627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id="{DC86FF8C-F087-4894-AD19-FA50043C4300}"/>
                </a:ext>
              </a:extLst>
            </p:cNvPr>
            <p:cNvCxnSpPr/>
            <p:nvPr/>
          </p:nvCxnSpPr>
          <p:spPr>
            <a:xfrm>
              <a:off x="3050345" y="4851009"/>
              <a:ext cx="6018627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>
              <a:extLst>
                <a:ext uri="{FF2B5EF4-FFF2-40B4-BE49-F238E27FC236}">
                  <a16:creationId xmlns:a16="http://schemas.microsoft.com/office/drawing/2014/main" id="{BDA27716-2E7A-4A8F-803F-4A1B1E4F0341}"/>
                </a:ext>
              </a:extLst>
            </p:cNvPr>
            <p:cNvCxnSpPr>
              <a:cxnSpLocks/>
            </p:cNvCxnSpPr>
            <p:nvPr/>
          </p:nvCxnSpPr>
          <p:spPr>
            <a:xfrm>
              <a:off x="4569656" y="3207434"/>
              <a:ext cx="0" cy="2984418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>
              <a:extLst>
                <a:ext uri="{FF2B5EF4-FFF2-40B4-BE49-F238E27FC236}">
                  <a16:creationId xmlns:a16="http://schemas.microsoft.com/office/drawing/2014/main" id="{BDC75CBC-D582-406C-8192-1CB64D3D717B}"/>
                </a:ext>
              </a:extLst>
            </p:cNvPr>
            <p:cNvCxnSpPr>
              <a:cxnSpLocks/>
            </p:cNvCxnSpPr>
            <p:nvPr/>
          </p:nvCxnSpPr>
          <p:spPr>
            <a:xfrm>
              <a:off x="8084233" y="3207434"/>
              <a:ext cx="0" cy="2984418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>
              <a:extLst>
                <a:ext uri="{FF2B5EF4-FFF2-40B4-BE49-F238E27FC236}">
                  <a16:creationId xmlns:a16="http://schemas.microsoft.com/office/drawing/2014/main" id="{37AA117D-4D6E-4141-8D8B-A5A43294F232}"/>
                </a:ext>
              </a:extLst>
            </p:cNvPr>
            <p:cNvCxnSpPr>
              <a:cxnSpLocks/>
            </p:cNvCxnSpPr>
            <p:nvPr/>
          </p:nvCxnSpPr>
          <p:spPr>
            <a:xfrm>
              <a:off x="6972886" y="3207434"/>
              <a:ext cx="0" cy="2984418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>
              <a:extLst>
                <a:ext uri="{FF2B5EF4-FFF2-40B4-BE49-F238E27FC236}">
                  <a16:creationId xmlns:a16="http://schemas.microsoft.com/office/drawing/2014/main" id="{63712DC4-80F0-48DB-B7B5-6B1699A600AD}"/>
                </a:ext>
              </a:extLst>
            </p:cNvPr>
            <p:cNvCxnSpPr>
              <a:cxnSpLocks/>
            </p:cNvCxnSpPr>
            <p:nvPr/>
          </p:nvCxnSpPr>
          <p:spPr>
            <a:xfrm>
              <a:off x="5734929" y="3207434"/>
              <a:ext cx="0" cy="2984418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9EAF364-A54F-4D66-8D5A-7AAA4FA88036}"/>
                </a:ext>
              </a:extLst>
            </p:cNvPr>
            <p:cNvSpPr txBox="1"/>
            <p:nvPr/>
          </p:nvSpPr>
          <p:spPr>
            <a:xfrm>
              <a:off x="5428664" y="2884074"/>
              <a:ext cx="39928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chemeClr val="tx2">
                      <a:lumMod val="75000"/>
                    </a:schemeClr>
                  </a:solidFill>
                  <a:latin typeface="Cavolini" panose="03000502040302020204" pitchFamily="66" charset="0"/>
                  <a:cs typeface="Cavolini" panose="03000502040302020204" pitchFamily="66" charset="0"/>
                </a:rPr>
                <a:t>мои идеи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847CF1B-6F91-4528-B85E-B9931EA48C29}"/>
                </a:ext>
              </a:extLst>
            </p:cNvPr>
            <p:cNvSpPr txBox="1"/>
            <p:nvPr/>
          </p:nvSpPr>
          <p:spPr>
            <a:xfrm>
              <a:off x="3036203" y="3207022"/>
              <a:ext cx="5862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err="1">
                  <a:solidFill>
                    <a:schemeClr val="tx2">
                      <a:lumMod val="75000"/>
                    </a:schemeClr>
                  </a:solidFill>
                  <a:latin typeface="Cavolini" panose="03000502040302020204" pitchFamily="66" charset="0"/>
                  <a:cs typeface="Cavolini" panose="03000502040302020204" pitchFamily="66" charset="0"/>
                </a:rPr>
                <a:t>пн</a:t>
              </a:r>
              <a:endParaRPr lang="ru-RU" b="1" dirty="0">
                <a:solidFill>
                  <a:schemeClr val="tx2">
                    <a:lumMod val="7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F45F3D6-6AAA-40C9-ABC7-79C35563B5A9}"/>
                </a:ext>
              </a:extLst>
            </p:cNvPr>
            <p:cNvSpPr txBox="1"/>
            <p:nvPr/>
          </p:nvSpPr>
          <p:spPr>
            <a:xfrm>
              <a:off x="3050345" y="3612878"/>
              <a:ext cx="5862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err="1">
                  <a:solidFill>
                    <a:schemeClr val="tx2">
                      <a:lumMod val="75000"/>
                    </a:schemeClr>
                  </a:solidFill>
                  <a:latin typeface="Cavolini" panose="03000502040302020204" pitchFamily="66" charset="0"/>
                  <a:cs typeface="Cavolini" panose="03000502040302020204" pitchFamily="66" charset="0"/>
                </a:rPr>
                <a:t>вт</a:t>
              </a:r>
              <a:endParaRPr lang="ru-RU" b="1" dirty="0">
                <a:solidFill>
                  <a:schemeClr val="tx2">
                    <a:lumMod val="7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80B5CE4-0B70-4C17-896E-3BB2A1AB613B}"/>
                </a:ext>
              </a:extLst>
            </p:cNvPr>
            <p:cNvSpPr txBox="1"/>
            <p:nvPr/>
          </p:nvSpPr>
          <p:spPr>
            <a:xfrm>
              <a:off x="3046790" y="4048976"/>
              <a:ext cx="5862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chemeClr val="tx2">
                      <a:lumMod val="75000"/>
                    </a:schemeClr>
                  </a:solidFill>
                  <a:latin typeface="Cavolini" panose="03000502040302020204" pitchFamily="66" charset="0"/>
                  <a:cs typeface="Cavolini" panose="03000502040302020204" pitchFamily="66" charset="0"/>
                </a:rPr>
                <a:t>ср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19AEBEB-5A7A-4E5A-ACFA-FEEB16EF1753}"/>
                </a:ext>
              </a:extLst>
            </p:cNvPr>
            <p:cNvSpPr txBox="1"/>
            <p:nvPr/>
          </p:nvSpPr>
          <p:spPr>
            <a:xfrm>
              <a:off x="3036202" y="4469144"/>
              <a:ext cx="5862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err="1">
                  <a:solidFill>
                    <a:schemeClr val="tx2">
                      <a:lumMod val="75000"/>
                    </a:schemeClr>
                  </a:solidFill>
                  <a:latin typeface="Cavolini" panose="03000502040302020204" pitchFamily="66" charset="0"/>
                  <a:cs typeface="Cavolini" panose="03000502040302020204" pitchFamily="66" charset="0"/>
                </a:rPr>
                <a:t>чт</a:t>
              </a:r>
              <a:endParaRPr lang="ru-RU" b="1" dirty="0">
                <a:solidFill>
                  <a:schemeClr val="tx2">
                    <a:lumMod val="7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514EA8D-AEFD-4D4A-8BBD-985549A27C9B}"/>
                </a:ext>
              </a:extLst>
            </p:cNvPr>
            <p:cNvSpPr txBox="1"/>
            <p:nvPr/>
          </p:nvSpPr>
          <p:spPr>
            <a:xfrm>
              <a:off x="3010410" y="4920103"/>
              <a:ext cx="5862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err="1">
                  <a:solidFill>
                    <a:schemeClr val="tx2">
                      <a:lumMod val="75000"/>
                    </a:schemeClr>
                  </a:solidFill>
                  <a:latin typeface="Cavolini" panose="03000502040302020204" pitchFamily="66" charset="0"/>
                  <a:cs typeface="Cavolini" panose="03000502040302020204" pitchFamily="66" charset="0"/>
                </a:rPr>
                <a:t>пт</a:t>
              </a:r>
              <a:endParaRPr lang="ru-RU" b="1" dirty="0">
                <a:solidFill>
                  <a:schemeClr val="tx2">
                    <a:lumMod val="7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E62871D-A8CA-4581-99D8-75E74B2B33A8}"/>
                </a:ext>
              </a:extLst>
            </p:cNvPr>
            <p:cNvSpPr txBox="1"/>
            <p:nvPr/>
          </p:nvSpPr>
          <p:spPr>
            <a:xfrm>
              <a:off x="3036201" y="5355000"/>
              <a:ext cx="5862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err="1">
                  <a:solidFill>
                    <a:schemeClr val="tx2">
                      <a:lumMod val="75000"/>
                    </a:schemeClr>
                  </a:solidFill>
                  <a:latin typeface="Cavolini" panose="03000502040302020204" pitchFamily="66" charset="0"/>
                  <a:cs typeface="Cavolini" panose="03000502040302020204" pitchFamily="66" charset="0"/>
                </a:rPr>
                <a:t>сб</a:t>
              </a:r>
              <a:endParaRPr lang="ru-RU" b="1" dirty="0">
                <a:solidFill>
                  <a:schemeClr val="tx2">
                    <a:lumMod val="7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D8DDD8A-5E9E-443F-AEFA-96641E88EB1A}"/>
                </a:ext>
              </a:extLst>
            </p:cNvPr>
            <p:cNvSpPr txBox="1"/>
            <p:nvPr/>
          </p:nvSpPr>
          <p:spPr>
            <a:xfrm>
              <a:off x="3010409" y="5750521"/>
              <a:ext cx="5862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err="1">
                  <a:solidFill>
                    <a:schemeClr val="tx2">
                      <a:lumMod val="75000"/>
                    </a:schemeClr>
                  </a:solidFill>
                  <a:latin typeface="Cavolini" panose="03000502040302020204" pitchFamily="66" charset="0"/>
                  <a:cs typeface="Cavolini" panose="03000502040302020204" pitchFamily="66" charset="0"/>
                </a:rPr>
                <a:t>вс</a:t>
              </a:r>
              <a:endParaRPr lang="ru-RU" b="1" dirty="0">
                <a:solidFill>
                  <a:schemeClr val="tx2">
                    <a:lumMod val="7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2053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47267-DA14-4EFC-BD64-9FC04359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988" y="5197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05A87-32B8-4730-82C0-2E03721C3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590" y="1810440"/>
            <a:ext cx="10515600" cy="51710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3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 выполнять квоту, </a:t>
            </a:r>
            <a:r>
              <a:rPr lang="ru-RU" sz="3200" dirty="0">
                <a:solidFill>
                  <a:srgbClr val="FAAB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даже если идеи</a:t>
            </a:r>
            <a:r>
              <a:rPr lang="ru-RU" sz="3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приходящие вам на ум, на первый взгляд </a:t>
            </a:r>
            <a:r>
              <a:rPr lang="ru-RU" sz="3200" dirty="0">
                <a:solidFill>
                  <a:srgbClr val="FAAB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 казаться смехотворными </a:t>
            </a:r>
            <a:r>
              <a:rPr lang="ru-RU" sz="3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притянутыми за уши. </a:t>
            </a:r>
          </a:p>
          <a:p>
            <a:pPr marL="0" indent="0" algn="ctr">
              <a:buNone/>
            </a:pPr>
            <a:r>
              <a:rPr lang="ru-RU" sz="5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3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Квота </a:t>
            </a:r>
            <a:r>
              <a:rPr lang="ru-RU" sz="3200" dirty="0">
                <a:solidFill>
                  <a:srgbClr val="FAAB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должна мешать генерировать больше идей</a:t>
            </a:r>
            <a:r>
              <a:rPr lang="ru-RU" sz="3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чем «положено». Пусть она служит лишь гарантией того, что вы не опуститесь ниже установленного </a:t>
            </a:r>
            <a:br>
              <a:rPr lang="ru-RU" sz="3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минимума</a:t>
            </a:r>
          </a:p>
        </p:txBody>
      </p:sp>
      <p:pic>
        <p:nvPicPr>
          <p:cNvPr id="6" name="Рисунок 5" descr="Все пересечения в буфере обмена контур">
            <a:extLst>
              <a:ext uri="{FF2B5EF4-FFF2-40B4-BE49-F238E27FC236}">
                <a16:creationId xmlns:a16="http://schemas.microsoft.com/office/drawing/2014/main" id="{B6E82606-D8AD-46D3-AE16-DE7E1200DB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2013" y="278222"/>
            <a:ext cx="714755" cy="7147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124F9123-BBD4-456E-8801-CEE6CFA70C28}"/>
              </a:ext>
            </a:extLst>
          </p:cNvPr>
          <p:cNvSpPr/>
          <p:nvPr/>
        </p:nvSpPr>
        <p:spPr>
          <a:xfrm>
            <a:off x="126609" y="154745"/>
            <a:ext cx="11929403" cy="6703255"/>
          </a:xfrm>
          <a:custGeom>
            <a:avLst/>
            <a:gdLst>
              <a:gd name="connsiteX0" fmla="*/ 0 w 11929403"/>
              <a:gd name="connsiteY0" fmla="*/ 3351628 h 6703255"/>
              <a:gd name="connsiteX1" fmla="*/ 5964702 w 11929403"/>
              <a:gd name="connsiteY1" fmla="*/ 0 h 6703255"/>
              <a:gd name="connsiteX2" fmla="*/ 11929404 w 11929403"/>
              <a:gd name="connsiteY2" fmla="*/ 3351628 h 6703255"/>
              <a:gd name="connsiteX3" fmla="*/ 5964702 w 11929403"/>
              <a:gd name="connsiteY3" fmla="*/ 6703256 h 6703255"/>
              <a:gd name="connsiteX4" fmla="*/ 0 w 11929403"/>
              <a:gd name="connsiteY4" fmla="*/ 3351628 h 6703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29403" h="6703255" extrusionOk="0">
                <a:moveTo>
                  <a:pt x="0" y="3351628"/>
                </a:moveTo>
                <a:cubicBezTo>
                  <a:pt x="660015" y="954577"/>
                  <a:pt x="3437159" y="-183654"/>
                  <a:pt x="5964702" y="0"/>
                </a:cubicBezTo>
                <a:cubicBezTo>
                  <a:pt x="9333925" y="32693"/>
                  <a:pt x="12034898" y="1354810"/>
                  <a:pt x="11929404" y="3351628"/>
                </a:cubicBezTo>
                <a:cubicBezTo>
                  <a:pt x="11822271" y="5463042"/>
                  <a:pt x="9291751" y="5971120"/>
                  <a:pt x="5964702" y="6703256"/>
                </a:cubicBezTo>
                <a:cubicBezTo>
                  <a:pt x="2789746" y="6992055"/>
                  <a:pt x="154461" y="5644155"/>
                  <a:pt x="0" y="3351628"/>
                </a:cubicBezTo>
                <a:close/>
              </a:path>
            </a:pathLst>
          </a:custGeom>
          <a:noFill/>
          <a:ln w="57150">
            <a:solidFill>
              <a:srgbClr val="FAAB60"/>
            </a:solidFill>
            <a:extLst>
              <a:ext uri="{C807C97D-BFC1-408E-A445-0C87EB9F89A2}">
                <ask:lineSketchStyleProps xmlns:ask="http://schemas.microsoft.com/office/drawing/2018/sketchyshapes" sd="1923393715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567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8F404B1-725D-40E9-8F5A-EFC17435A27A}"/>
              </a:ext>
            </a:extLst>
          </p:cNvPr>
          <p:cNvSpPr/>
          <p:nvPr/>
        </p:nvSpPr>
        <p:spPr>
          <a:xfrm>
            <a:off x="11367" y="1955409"/>
            <a:ext cx="12192000" cy="2530352"/>
          </a:xfrm>
          <a:prstGeom prst="rect">
            <a:avLst/>
          </a:prstGeom>
          <a:solidFill>
            <a:srgbClr val="FAAB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47267-DA14-4EFC-BD64-9FC04359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688" y="29382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ПОПАДАНИЕ В ТОН 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05A87-32B8-4730-82C0-2E03721C3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811" y="2291434"/>
            <a:ext cx="11587112" cy="43886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>
                <a:solidFill>
                  <a:srgbClr val="C75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Попасть в нужную тональность – значит </a:t>
            </a:r>
            <a:r>
              <a:rPr lang="ru-RU" sz="4000" b="1" spc="300" dirty="0">
                <a:solidFill>
                  <a:srgbClr val="C75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обращать больше внимания на происходящее вокруг</a:t>
            </a:r>
            <a:r>
              <a:rPr lang="ru-RU" sz="4000" dirty="0">
                <a:solidFill>
                  <a:srgbClr val="C75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ru-RU" sz="3200" dirty="0">
              <a:solidFill>
                <a:srgbClr val="C75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Сканирование глаза со сплошной заливкой">
            <a:extLst>
              <a:ext uri="{FF2B5EF4-FFF2-40B4-BE49-F238E27FC236}">
                <a16:creationId xmlns:a16="http://schemas.microsoft.com/office/drawing/2014/main" id="{C9EF07B0-9549-42B3-AA55-0B5B473624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89098" y="4821785"/>
            <a:ext cx="1413804" cy="14138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A7F037B-B3CC-47CA-90B8-7A88CB68733A}"/>
              </a:ext>
            </a:extLst>
          </p:cNvPr>
          <p:cNvCxnSpPr/>
          <p:nvPr/>
        </p:nvCxnSpPr>
        <p:spPr>
          <a:xfrm>
            <a:off x="11367" y="1955409"/>
            <a:ext cx="12192000" cy="0"/>
          </a:xfrm>
          <a:prstGeom prst="line">
            <a:avLst/>
          </a:prstGeom>
          <a:ln w="76200">
            <a:solidFill>
              <a:srgbClr val="F6C8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526C1ED-5E9E-44D3-A480-7AB59A01B0AE}"/>
              </a:ext>
            </a:extLst>
          </p:cNvPr>
          <p:cNvCxnSpPr/>
          <p:nvPr/>
        </p:nvCxnSpPr>
        <p:spPr>
          <a:xfrm>
            <a:off x="0" y="4485763"/>
            <a:ext cx="12192000" cy="0"/>
          </a:xfrm>
          <a:prstGeom prst="line">
            <a:avLst/>
          </a:prstGeom>
          <a:ln w="76200">
            <a:solidFill>
              <a:srgbClr val="F6C8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5481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8F404B1-725D-40E9-8F5A-EFC17435A27A}"/>
              </a:ext>
            </a:extLst>
          </p:cNvPr>
          <p:cNvSpPr/>
          <p:nvPr/>
        </p:nvSpPr>
        <p:spPr>
          <a:xfrm>
            <a:off x="11367" y="1955409"/>
            <a:ext cx="12192000" cy="4608769"/>
          </a:xfrm>
          <a:prstGeom prst="rect">
            <a:avLst/>
          </a:prstGeom>
          <a:solidFill>
            <a:srgbClr val="FAAB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47267-DA14-4EFC-BD64-9FC04359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688" y="29382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ПОПАДАНИЕ В ТОН –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05A87-32B8-4730-82C0-2E03721C3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811" y="2291434"/>
            <a:ext cx="11587112" cy="43886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rgbClr val="C75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правило, мы далеко не полностью используем свою способность видеть. Мы идем по жизни, просматривая огромное количество информации, но не видим.</a:t>
            </a:r>
          </a:p>
          <a:p>
            <a:pPr marL="0" indent="0">
              <a:buNone/>
            </a:pPr>
            <a:endParaRPr lang="ru-RU" sz="300" dirty="0">
              <a:solidFill>
                <a:srgbClr val="C75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>
                <a:solidFill>
                  <a:srgbClr val="C75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Научившись </a:t>
            </a:r>
            <a:r>
              <a:rPr lang="ru-RU" sz="3200" spc="300" dirty="0">
                <a:solidFill>
                  <a:srgbClr val="C75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обращать внимание на происходящее вокруг</a:t>
            </a:r>
            <a:r>
              <a:rPr lang="ru-RU" sz="3200" dirty="0">
                <a:solidFill>
                  <a:srgbClr val="C75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мы разовьем в себе уникальную способность видеть чудеса в обычных мирских вещах.</a:t>
            </a:r>
            <a:endParaRPr lang="ru-RU" dirty="0">
              <a:solidFill>
                <a:srgbClr val="C75633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6" name="Рисунок 5" descr="Сканирование глаза со сплошной заливкой">
            <a:extLst>
              <a:ext uri="{FF2B5EF4-FFF2-40B4-BE49-F238E27FC236}">
                <a16:creationId xmlns:a16="http://schemas.microsoft.com/office/drawing/2014/main" id="{C9EF07B0-9549-42B3-AA55-0B5B473624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15378" y="499403"/>
            <a:ext cx="914400" cy="91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A7F037B-B3CC-47CA-90B8-7A88CB68733A}"/>
              </a:ext>
            </a:extLst>
          </p:cNvPr>
          <p:cNvCxnSpPr/>
          <p:nvPr/>
        </p:nvCxnSpPr>
        <p:spPr>
          <a:xfrm>
            <a:off x="11367" y="1955409"/>
            <a:ext cx="12192000" cy="0"/>
          </a:xfrm>
          <a:prstGeom prst="line">
            <a:avLst/>
          </a:prstGeom>
          <a:ln w="76200">
            <a:solidFill>
              <a:srgbClr val="F6C8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B4E9699-AA11-4655-9313-C9AB7C4276C6}"/>
              </a:ext>
            </a:extLst>
          </p:cNvPr>
          <p:cNvCxnSpPr/>
          <p:nvPr/>
        </p:nvCxnSpPr>
        <p:spPr>
          <a:xfrm>
            <a:off x="11367" y="6564178"/>
            <a:ext cx="12192000" cy="0"/>
          </a:xfrm>
          <a:prstGeom prst="line">
            <a:avLst/>
          </a:prstGeom>
          <a:ln w="76200">
            <a:solidFill>
              <a:srgbClr val="F6C8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777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8F404B1-725D-40E9-8F5A-EFC17435A27A}"/>
              </a:ext>
            </a:extLst>
          </p:cNvPr>
          <p:cNvSpPr/>
          <p:nvPr/>
        </p:nvSpPr>
        <p:spPr>
          <a:xfrm>
            <a:off x="11367" y="1530178"/>
            <a:ext cx="12192000" cy="4902590"/>
          </a:xfrm>
          <a:prstGeom prst="rect">
            <a:avLst/>
          </a:prstGeom>
          <a:solidFill>
            <a:srgbClr val="FAAB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47267-DA14-4EFC-BD64-9FC04359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811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ПОПАДАНИЕ В ТОН –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05A87-32B8-4730-82C0-2E03721C3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01" y="4814951"/>
            <a:ext cx="12169266" cy="18878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>
                <a:solidFill>
                  <a:srgbClr val="2C1E0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Посмотрим на рисунок. Есть ли что-то необычное? </a:t>
            </a:r>
          </a:p>
          <a:p>
            <a:pPr marL="0" indent="0" algn="ctr">
              <a:buNone/>
            </a:pPr>
            <a:r>
              <a:rPr lang="ru-RU" sz="3200" dirty="0">
                <a:solidFill>
                  <a:srgbClr val="C75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Идею реально отыскать всюду. Но даже, если её не найти, приобретается многое с навыком внимательно смотреть на мир.</a:t>
            </a:r>
            <a:endParaRPr lang="ru-RU" dirty="0">
              <a:solidFill>
                <a:srgbClr val="C75633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6" name="Рисунок 5" descr="Сканирование глаза со сплошной заливкой">
            <a:extLst>
              <a:ext uri="{FF2B5EF4-FFF2-40B4-BE49-F238E27FC236}">
                <a16:creationId xmlns:a16="http://schemas.microsoft.com/office/drawing/2014/main" id="{C9EF07B0-9549-42B3-AA55-0B5B473624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32498" y="155205"/>
            <a:ext cx="914400" cy="91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A7F037B-B3CC-47CA-90B8-7A88CB68733A}"/>
              </a:ext>
            </a:extLst>
          </p:cNvPr>
          <p:cNvCxnSpPr/>
          <p:nvPr/>
        </p:nvCxnSpPr>
        <p:spPr>
          <a:xfrm>
            <a:off x="11367" y="1427870"/>
            <a:ext cx="12192000" cy="0"/>
          </a:xfrm>
          <a:prstGeom prst="line">
            <a:avLst/>
          </a:prstGeom>
          <a:ln w="76200">
            <a:solidFill>
              <a:srgbClr val="F6C8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7302A23-48C8-4E69-A556-45B7E73A0074}"/>
              </a:ext>
            </a:extLst>
          </p:cNvPr>
          <p:cNvCxnSpPr/>
          <p:nvPr/>
        </p:nvCxnSpPr>
        <p:spPr>
          <a:xfrm>
            <a:off x="0" y="6560233"/>
            <a:ext cx="12192000" cy="0"/>
          </a:xfrm>
          <a:prstGeom prst="line">
            <a:avLst/>
          </a:prstGeom>
          <a:ln w="76200">
            <a:solidFill>
              <a:srgbClr val="F6C8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147A6840-F66A-4654-B3EC-296DF82AD4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958" y="557720"/>
            <a:ext cx="7846818" cy="477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016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47267-DA14-4EFC-BD64-9FC04359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80" y="29562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КРОХОТНЫЕ ИСТИНЫ –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05A87-32B8-4730-82C0-2E03721C3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1538278"/>
            <a:ext cx="11460480" cy="4638685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4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Выбираем картину (или фото), которая нравится и при этом содержит много деталей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r>
              <a:rPr lang="ru-RU" sz="4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Устраиваемся поудобнее, расслабляемся 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4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Устанавливаем таймер на десять минут</a:t>
            </a:r>
          </a:p>
        </p:txBody>
      </p:sp>
      <p:pic>
        <p:nvPicPr>
          <p:cNvPr id="5" name="Рисунок 4" descr="Изображения со сплошной заливкой">
            <a:extLst>
              <a:ext uri="{FF2B5EF4-FFF2-40B4-BE49-F238E27FC236}">
                <a16:creationId xmlns:a16="http://schemas.microsoft.com/office/drawing/2014/main" id="{34081120-4B90-4C60-820E-37446EFCB6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81250" y="492373"/>
            <a:ext cx="819016" cy="8190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911DCFA-A8AB-4729-A04A-9BDE94574902}"/>
              </a:ext>
            </a:extLst>
          </p:cNvPr>
          <p:cNvSpPr/>
          <p:nvPr/>
        </p:nvSpPr>
        <p:spPr>
          <a:xfrm>
            <a:off x="140677" y="295628"/>
            <a:ext cx="11901268" cy="6266744"/>
          </a:xfrm>
          <a:custGeom>
            <a:avLst/>
            <a:gdLst>
              <a:gd name="connsiteX0" fmla="*/ 0 w 11901268"/>
              <a:gd name="connsiteY0" fmla="*/ 0 h 6266744"/>
              <a:gd name="connsiteX1" fmla="*/ 476051 w 11901268"/>
              <a:gd name="connsiteY1" fmla="*/ 0 h 6266744"/>
              <a:gd name="connsiteX2" fmla="*/ 1190127 w 11901268"/>
              <a:gd name="connsiteY2" fmla="*/ 0 h 6266744"/>
              <a:gd name="connsiteX3" fmla="*/ 1785190 w 11901268"/>
              <a:gd name="connsiteY3" fmla="*/ 0 h 6266744"/>
              <a:gd name="connsiteX4" fmla="*/ 2261241 w 11901268"/>
              <a:gd name="connsiteY4" fmla="*/ 0 h 6266744"/>
              <a:gd name="connsiteX5" fmla="*/ 2856304 w 11901268"/>
              <a:gd name="connsiteY5" fmla="*/ 0 h 6266744"/>
              <a:gd name="connsiteX6" fmla="*/ 3213342 w 11901268"/>
              <a:gd name="connsiteY6" fmla="*/ 0 h 6266744"/>
              <a:gd name="connsiteX7" fmla="*/ 3927418 w 11901268"/>
              <a:gd name="connsiteY7" fmla="*/ 0 h 6266744"/>
              <a:gd name="connsiteX8" fmla="*/ 4641495 w 11901268"/>
              <a:gd name="connsiteY8" fmla="*/ 0 h 6266744"/>
              <a:gd name="connsiteX9" fmla="*/ 5236558 w 11901268"/>
              <a:gd name="connsiteY9" fmla="*/ 0 h 6266744"/>
              <a:gd name="connsiteX10" fmla="*/ 5593596 w 11901268"/>
              <a:gd name="connsiteY10" fmla="*/ 0 h 6266744"/>
              <a:gd name="connsiteX11" fmla="*/ 5831621 w 11901268"/>
              <a:gd name="connsiteY11" fmla="*/ 0 h 6266744"/>
              <a:gd name="connsiteX12" fmla="*/ 6069647 w 11901268"/>
              <a:gd name="connsiteY12" fmla="*/ 0 h 6266744"/>
              <a:gd name="connsiteX13" fmla="*/ 6426685 w 11901268"/>
              <a:gd name="connsiteY13" fmla="*/ 0 h 6266744"/>
              <a:gd name="connsiteX14" fmla="*/ 6902735 w 11901268"/>
              <a:gd name="connsiteY14" fmla="*/ 0 h 6266744"/>
              <a:gd name="connsiteX15" fmla="*/ 7259773 w 11901268"/>
              <a:gd name="connsiteY15" fmla="*/ 0 h 6266744"/>
              <a:gd name="connsiteX16" fmla="*/ 7616812 w 11901268"/>
              <a:gd name="connsiteY16" fmla="*/ 0 h 6266744"/>
              <a:gd name="connsiteX17" fmla="*/ 7854837 w 11901268"/>
              <a:gd name="connsiteY17" fmla="*/ 0 h 6266744"/>
              <a:gd name="connsiteX18" fmla="*/ 8568913 w 11901268"/>
              <a:gd name="connsiteY18" fmla="*/ 0 h 6266744"/>
              <a:gd name="connsiteX19" fmla="*/ 9282989 w 11901268"/>
              <a:gd name="connsiteY19" fmla="*/ 0 h 6266744"/>
              <a:gd name="connsiteX20" fmla="*/ 9521014 w 11901268"/>
              <a:gd name="connsiteY20" fmla="*/ 0 h 6266744"/>
              <a:gd name="connsiteX21" fmla="*/ 9878052 w 11901268"/>
              <a:gd name="connsiteY21" fmla="*/ 0 h 6266744"/>
              <a:gd name="connsiteX22" fmla="*/ 10711141 w 11901268"/>
              <a:gd name="connsiteY22" fmla="*/ 0 h 6266744"/>
              <a:gd name="connsiteX23" fmla="*/ 11901268 w 11901268"/>
              <a:gd name="connsiteY23" fmla="*/ 0 h 6266744"/>
              <a:gd name="connsiteX24" fmla="*/ 11901268 w 11901268"/>
              <a:gd name="connsiteY24" fmla="*/ 695039 h 6266744"/>
              <a:gd name="connsiteX25" fmla="*/ 11901268 w 11901268"/>
              <a:gd name="connsiteY25" fmla="*/ 1076741 h 6266744"/>
              <a:gd name="connsiteX26" fmla="*/ 11901268 w 11901268"/>
              <a:gd name="connsiteY26" fmla="*/ 1646445 h 6266744"/>
              <a:gd name="connsiteX27" fmla="*/ 11901268 w 11901268"/>
              <a:gd name="connsiteY27" fmla="*/ 2216149 h 6266744"/>
              <a:gd name="connsiteX28" fmla="*/ 11901268 w 11901268"/>
              <a:gd name="connsiteY28" fmla="*/ 2597850 h 6266744"/>
              <a:gd name="connsiteX29" fmla="*/ 11901268 w 11901268"/>
              <a:gd name="connsiteY29" fmla="*/ 3292889 h 6266744"/>
              <a:gd name="connsiteX30" fmla="*/ 11901268 w 11901268"/>
              <a:gd name="connsiteY30" fmla="*/ 3862593 h 6266744"/>
              <a:gd name="connsiteX31" fmla="*/ 11901268 w 11901268"/>
              <a:gd name="connsiteY31" fmla="*/ 4557632 h 6266744"/>
              <a:gd name="connsiteX32" fmla="*/ 11901268 w 11901268"/>
              <a:gd name="connsiteY32" fmla="*/ 5190003 h 6266744"/>
              <a:gd name="connsiteX33" fmla="*/ 11901268 w 11901268"/>
              <a:gd name="connsiteY33" fmla="*/ 5697040 h 6266744"/>
              <a:gd name="connsiteX34" fmla="*/ 11901268 w 11901268"/>
              <a:gd name="connsiteY34" fmla="*/ 6266744 h 6266744"/>
              <a:gd name="connsiteX35" fmla="*/ 11306205 w 11901268"/>
              <a:gd name="connsiteY35" fmla="*/ 6266744 h 6266744"/>
              <a:gd name="connsiteX36" fmla="*/ 10830154 w 11901268"/>
              <a:gd name="connsiteY36" fmla="*/ 6266744 h 6266744"/>
              <a:gd name="connsiteX37" fmla="*/ 10116078 w 11901268"/>
              <a:gd name="connsiteY37" fmla="*/ 6266744 h 6266744"/>
              <a:gd name="connsiteX38" fmla="*/ 9640027 w 11901268"/>
              <a:gd name="connsiteY38" fmla="*/ 6266744 h 6266744"/>
              <a:gd name="connsiteX39" fmla="*/ 8925951 w 11901268"/>
              <a:gd name="connsiteY39" fmla="*/ 6266744 h 6266744"/>
              <a:gd name="connsiteX40" fmla="*/ 8092862 w 11901268"/>
              <a:gd name="connsiteY40" fmla="*/ 6266744 h 6266744"/>
              <a:gd name="connsiteX41" fmla="*/ 7497799 w 11901268"/>
              <a:gd name="connsiteY41" fmla="*/ 6266744 h 6266744"/>
              <a:gd name="connsiteX42" fmla="*/ 7259773 w 11901268"/>
              <a:gd name="connsiteY42" fmla="*/ 6266744 h 6266744"/>
              <a:gd name="connsiteX43" fmla="*/ 6902735 w 11901268"/>
              <a:gd name="connsiteY43" fmla="*/ 6266744 h 6266744"/>
              <a:gd name="connsiteX44" fmla="*/ 6069647 w 11901268"/>
              <a:gd name="connsiteY44" fmla="*/ 6266744 h 6266744"/>
              <a:gd name="connsiteX45" fmla="*/ 5236558 w 11901268"/>
              <a:gd name="connsiteY45" fmla="*/ 6266744 h 6266744"/>
              <a:gd name="connsiteX46" fmla="*/ 4998533 w 11901268"/>
              <a:gd name="connsiteY46" fmla="*/ 6266744 h 6266744"/>
              <a:gd name="connsiteX47" fmla="*/ 4403469 w 11901268"/>
              <a:gd name="connsiteY47" fmla="*/ 6266744 h 6266744"/>
              <a:gd name="connsiteX48" fmla="*/ 3927418 w 11901268"/>
              <a:gd name="connsiteY48" fmla="*/ 6266744 h 6266744"/>
              <a:gd name="connsiteX49" fmla="*/ 3332355 w 11901268"/>
              <a:gd name="connsiteY49" fmla="*/ 6266744 h 6266744"/>
              <a:gd name="connsiteX50" fmla="*/ 3094330 w 11901268"/>
              <a:gd name="connsiteY50" fmla="*/ 6266744 h 6266744"/>
              <a:gd name="connsiteX51" fmla="*/ 2618279 w 11901268"/>
              <a:gd name="connsiteY51" fmla="*/ 6266744 h 6266744"/>
              <a:gd name="connsiteX52" fmla="*/ 1785190 w 11901268"/>
              <a:gd name="connsiteY52" fmla="*/ 6266744 h 6266744"/>
              <a:gd name="connsiteX53" fmla="*/ 1071114 w 11901268"/>
              <a:gd name="connsiteY53" fmla="*/ 6266744 h 6266744"/>
              <a:gd name="connsiteX54" fmla="*/ 833089 w 11901268"/>
              <a:gd name="connsiteY54" fmla="*/ 6266744 h 6266744"/>
              <a:gd name="connsiteX55" fmla="*/ 0 w 11901268"/>
              <a:gd name="connsiteY55" fmla="*/ 6266744 h 6266744"/>
              <a:gd name="connsiteX56" fmla="*/ 0 w 11901268"/>
              <a:gd name="connsiteY56" fmla="*/ 5759707 h 6266744"/>
              <a:gd name="connsiteX57" fmla="*/ 0 w 11901268"/>
              <a:gd name="connsiteY57" fmla="*/ 5064669 h 6266744"/>
              <a:gd name="connsiteX58" fmla="*/ 0 w 11901268"/>
              <a:gd name="connsiteY58" fmla="*/ 4432297 h 6266744"/>
              <a:gd name="connsiteX59" fmla="*/ 0 w 11901268"/>
              <a:gd name="connsiteY59" fmla="*/ 3799926 h 6266744"/>
              <a:gd name="connsiteX60" fmla="*/ 0 w 11901268"/>
              <a:gd name="connsiteY60" fmla="*/ 3418224 h 6266744"/>
              <a:gd name="connsiteX61" fmla="*/ 0 w 11901268"/>
              <a:gd name="connsiteY61" fmla="*/ 2723185 h 6266744"/>
              <a:gd name="connsiteX62" fmla="*/ 0 w 11901268"/>
              <a:gd name="connsiteY62" fmla="*/ 2153481 h 6266744"/>
              <a:gd name="connsiteX63" fmla="*/ 0 w 11901268"/>
              <a:gd name="connsiteY63" fmla="*/ 1458442 h 6266744"/>
              <a:gd name="connsiteX64" fmla="*/ 0 w 11901268"/>
              <a:gd name="connsiteY64" fmla="*/ 951406 h 6266744"/>
              <a:gd name="connsiteX65" fmla="*/ 0 w 11901268"/>
              <a:gd name="connsiteY65" fmla="*/ 0 h 6266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1901268" h="6266744" extrusionOk="0">
                <a:moveTo>
                  <a:pt x="0" y="0"/>
                </a:moveTo>
                <a:cubicBezTo>
                  <a:pt x="135542" y="-4959"/>
                  <a:pt x="293026" y="27064"/>
                  <a:pt x="476051" y="0"/>
                </a:cubicBezTo>
                <a:cubicBezTo>
                  <a:pt x="659076" y="-27064"/>
                  <a:pt x="917628" y="45156"/>
                  <a:pt x="1190127" y="0"/>
                </a:cubicBezTo>
                <a:cubicBezTo>
                  <a:pt x="1462626" y="-45156"/>
                  <a:pt x="1534414" y="62599"/>
                  <a:pt x="1785190" y="0"/>
                </a:cubicBezTo>
                <a:cubicBezTo>
                  <a:pt x="2035966" y="-62599"/>
                  <a:pt x="2150677" y="3747"/>
                  <a:pt x="2261241" y="0"/>
                </a:cubicBezTo>
                <a:cubicBezTo>
                  <a:pt x="2371805" y="-3747"/>
                  <a:pt x="2598766" y="49853"/>
                  <a:pt x="2856304" y="0"/>
                </a:cubicBezTo>
                <a:cubicBezTo>
                  <a:pt x="3113842" y="-49853"/>
                  <a:pt x="3121770" y="10053"/>
                  <a:pt x="3213342" y="0"/>
                </a:cubicBezTo>
                <a:cubicBezTo>
                  <a:pt x="3304914" y="-10053"/>
                  <a:pt x="3655955" y="67234"/>
                  <a:pt x="3927418" y="0"/>
                </a:cubicBezTo>
                <a:cubicBezTo>
                  <a:pt x="4198881" y="-67234"/>
                  <a:pt x="4341974" y="84447"/>
                  <a:pt x="4641495" y="0"/>
                </a:cubicBezTo>
                <a:cubicBezTo>
                  <a:pt x="4941016" y="-84447"/>
                  <a:pt x="5070651" y="41413"/>
                  <a:pt x="5236558" y="0"/>
                </a:cubicBezTo>
                <a:cubicBezTo>
                  <a:pt x="5402465" y="-41413"/>
                  <a:pt x="5441847" y="42839"/>
                  <a:pt x="5593596" y="0"/>
                </a:cubicBezTo>
                <a:cubicBezTo>
                  <a:pt x="5745345" y="-42839"/>
                  <a:pt x="5753456" y="6198"/>
                  <a:pt x="5831621" y="0"/>
                </a:cubicBezTo>
                <a:cubicBezTo>
                  <a:pt x="5909786" y="-6198"/>
                  <a:pt x="5965891" y="21700"/>
                  <a:pt x="6069647" y="0"/>
                </a:cubicBezTo>
                <a:cubicBezTo>
                  <a:pt x="6173403" y="-21700"/>
                  <a:pt x="6350761" y="23917"/>
                  <a:pt x="6426685" y="0"/>
                </a:cubicBezTo>
                <a:cubicBezTo>
                  <a:pt x="6502609" y="-23917"/>
                  <a:pt x="6789836" y="56023"/>
                  <a:pt x="6902735" y="0"/>
                </a:cubicBezTo>
                <a:cubicBezTo>
                  <a:pt x="7015634" y="-56023"/>
                  <a:pt x="7164055" y="288"/>
                  <a:pt x="7259773" y="0"/>
                </a:cubicBezTo>
                <a:cubicBezTo>
                  <a:pt x="7355491" y="-288"/>
                  <a:pt x="7458792" y="22840"/>
                  <a:pt x="7616812" y="0"/>
                </a:cubicBezTo>
                <a:cubicBezTo>
                  <a:pt x="7774832" y="-22840"/>
                  <a:pt x="7741540" y="24505"/>
                  <a:pt x="7854837" y="0"/>
                </a:cubicBezTo>
                <a:cubicBezTo>
                  <a:pt x="7968135" y="-24505"/>
                  <a:pt x="8221852" y="10828"/>
                  <a:pt x="8568913" y="0"/>
                </a:cubicBezTo>
                <a:cubicBezTo>
                  <a:pt x="8915974" y="-10828"/>
                  <a:pt x="8966619" y="49322"/>
                  <a:pt x="9282989" y="0"/>
                </a:cubicBezTo>
                <a:cubicBezTo>
                  <a:pt x="9599359" y="-49322"/>
                  <a:pt x="9451612" y="6868"/>
                  <a:pt x="9521014" y="0"/>
                </a:cubicBezTo>
                <a:cubicBezTo>
                  <a:pt x="9590416" y="-6868"/>
                  <a:pt x="9717572" y="16409"/>
                  <a:pt x="9878052" y="0"/>
                </a:cubicBezTo>
                <a:cubicBezTo>
                  <a:pt x="10038532" y="-16409"/>
                  <a:pt x="10370537" y="85929"/>
                  <a:pt x="10711141" y="0"/>
                </a:cubicBezTo>
                <a:cubicBezTo>
                  <a:pt x="11051745" y="-85929"/>
                  <a:pt x="11624495" y="60539"/>
                  <a:pt x="11901268" y="0"/>
                </a:cubicBezTo>
                <a:cubicBezTo>
                  <a:pt x="11938508" y="326341"/>
                  <a:pt x="11861052" y="534475"/>
                  <a:pt x="11901268" y="695039"/>
                </a:cubicBezTo>
                <a:cubicBezTo>
                  <a:pt x="11941484" y="855603"/>
                  <a:pt x="11888781" y="984082"/>
                  <a:pt x="11901268" y="1076741"/>
                </a:cubicBezTo>
                <a:cubicBezTo>
                  <a:pt x="11913755" y="1169400"/>
                  <a:pt x="11866402" y="1450583"/>
                  <a:pt x="11901268" y="1646445"/>
                </a:cubicBezTo>
                <a:cubicBezTo>
                  <a:pt x="11936134" y="1842307"/>
                  <a:pt x="11845006" y="2016705"/>
                  <a:pt x="11901268" y="2216149"/>
                </a:cubicBezTo>
                <a:cubicBezTo>
                  <a:pt x="11957530" y="2415593"/>
                  <a:pt x="11869349" y="2497175"/>
                  <a:pt x="11901268" y="2597850"/>
                </a:cubicBezTo>
                <a:cubicBezTo>
                  <a:pt x="11933187" y="2698525"/>
                  <a:pt x="11849626" y="2961198"/>
                  <a:pt x="11901268" y="3292889"/>
                </a:cubicBezTo>
                <a:cubicBezTo>
                  <a:pt x="11952910" y="3624580"/>
                  <a:pt x="11850324" y="3708701"/>
                  <a:pt x="11901268" y="3862593"/>
                </a:cubicBezTo>
                <a:cubicBezTo>
                  <a:pt x="11952212" y="4016485"/>
                  <a:pt x="11820931" y="4375119"/>
                  <a:pt x="11901268" y="4557632"/>
                </a:cubicBezTo>
                <a:cubicBezTo>
                  <a:pt x="11981605" y="4740145"/>
                  <a:pt x="11860903" y="4899101"/>
                  <a:pt x="11901268" y="5190003"/>
                </a:cubicBezTo>
                <a:cubicBezTo>
                  <a:pt x="11941633" y="5480905"/>
                  <a:pt x="11877052" y="5453050"/>
                  <a:pt x="11901268" y="5697040"/>
                </a:cubicBezTo>
                <a:cubicBezTo>
                  <a:pt x="11925484" y="5941030"/>
                  <a:pt x="11874256" y="6069531"/>
                  <a:pt x="11901268" y="6266744"/>
                </a:cubicBezTo>
                <a:cubicBezTo>
                  <a:pt x="11706207" y="6325915"/>
                  <a:pt x="11435401" y="6218190"/>
                  <a:pt x="11306205" y="6266744"/>
                </a:cubicBezTo>
                <a:cubicBezTo>
                  <a:pt x="11177009" y="6315298"/>
                  <a:pt x="10991055" y="6211310"/>
                  <a:pt x="10830154" y="6266744"/>
                </a:cubicBezTo>
                <a:cubicBezTo>
                  <a:pt x="10669253" y="6322178"/>
                  <a:pt x="10320922" y="6219076"/>
                  <a:pt x="10116078" y="6266744"/>
                </a:cubicBezTo>
                <a:cubicBezTo>
                  <a:pt x="9911234" y="6314412"/>
                  <a:pt x="9871311" y="6226008"/>
                  <a:pt x="9640027" y="6266744"/>
                </a:cubicBezTo>
                <a:cubicBezTo>
                  <a:pt x="9408743" y="6307480"/>
                  <a:pt x="9155717" y="6226592"/>
                  <a:pt x="8925951" y="6266744"/>
                </a:cubicBezTo>
                <a:cubicBezTo>
                  <a:pt x="8696185" y="6306896"/>
                  <a:pt x="8305373" y="6234254"/>
                  <a:pt x="8092862" y="6266744"/>
                </a:cubicBezTo>
                <a:cubicBezTo>
                  <a:pt x="7880351" y="6299234"/>
                  <a:pt x="7777463" y="6197963"/>
                  <a:pt x="7497799" y="6266744"/>
                </a:cubicBezTo>
                <a:cubicBezTo>
                  <a:pt x="7218135" y="6335525"/>
                  <a:pt x="7374389" y="6255323"/>
                  <a:pt x="7259773" y="6266744"/>
                </a:cubicBezTo>
                <a:cubicBezTo>
                  <a:pt x="7145157" y="6278165"/>
                  <a:pt x="7032341" y="6255462"/>
                  <a:pt x="6902735" y="6266744"/>
                </a:cubicBezTo>
                <a:cubicBezTo>
                  <a:pt x="6773129" y="6278026"/>
                  <a:pt x="6405270" y="6199662"/>
                  <a:pt x="6069647" y="6266744"/>
                </a:cubicBezTo>
                <a:cubicBezTo>
                  <a:pt x="5734024" y="6333826"/>
                  <a:pt x="5516651" y="6222365"/>
                  <a:pt x="5236558" y="6266744"/>
                </a:cubicBezTo>
                <a:cubicBezTo>
                  <a:pt x="4956465" y="6311123"/>
                  <a:pt x="5075624" y="6257069"/>
                  <a:pt x="4998533" y="6266744"/>
                </a:cubicBezTo>
                <a:cubicBezTo>
                  <a:pt x="4921443" y="6276419"/>
                  <a:pt x="4535664" y="6222421"/>
                  <a:pt x="4403469" y="6266744"/>
                </a:cubicBezTo>
                <a:cubicBezTo>
                  <a:pt x="4271274" y="6311067"/>
                  <a:pt x="4134871" y="6226880"/>
                  <a:pt x="3927418" y="6266744"/>
                </a:cubicBezTo>
                <a:cubicBezTo>
                  <a:pt x="3719965" y="6306608"/>
                  <a:pt x="3612866" y="6203721"/>
                  <a:pt x="3332355" y="6266744"/>
                </a:cubicBezTo>
                <a:cubicBezTo>
                  <a:pt x="3051844" y="6329767"/>
                  <a:pt x="3179717" y="6261143"/>
                  <a:pt x="3094330" y="6266744"/>
                </a:cubicBezTo>
                <a:cubicBezTo>
                  <a:pt x="3008944" y="6272345"/>
                  <a:pt x="2799527" y="6241043"/>
                  <a:pt x="2618279" y="6266744"/>
                </a:cubicBezTo>
                <a:cubicBezTo>
                  <a:pt x="2437031" y="6292445"/>
                  <a:pt x="2180513" y="6241432"/>
                  <a:pt x="1785190" y="6266744"/>
                </a:cubicBezTo>
                <a:cubicBezTo>
                  <a:pt x="1389867" y="6292056"/>
                  <a:pt x="1274826" y="6213897"/>
                  <a:pt x="1071114" y="6266744"/>
                </a:cubicBezTo>
                <a:cubicBezTo>
                  <a:pt x="867402" y="6319591"/>
                  <a:pt x="913488" y="6242476"/>
                  <a:pt x="833089" y="6266744"/>
                </a:cubicBezTo>
                <a:cubicBezTo>
                  <a:pt x="752690" y="6291012"/>
                  <a:pt x="282851" y="6174875"/>
                  <a:pt x="0" y="6266744"/>
                </a:cubicBezTo>
                <a:cubicBezTo>
                  <a:pt x="-12306" y="6133194"/>
                  <a:pt x="30446" y="5908279"/>
                  <a:pt x="0" y="5759707"/>
                </a:cubicBezTo>
                <a:cubicBezTo>
                  <a:pt x="-30446" y="5611135"/>
                  <a:pt x="43210" y="5394177"/>
                  <a:pt x="0" y="5064669"/>
                </a:cubicBezTo>
                <a:cubicBezTo>
                  <a:pt x="-43210" y="4735161"/>
                  <a:pt x="52924" y="4737398"/>
                  <a:pt x="0" y="4432297"/>
                </a:cubicBezTo>
                <a:cubicBezTo>
                  <a:pt x="-52924" y="4127196"/>
                  <a:pt x="31808" y="4061560"/>
                  <a:pt x="0" y="3799926"/>
                </a:cubicBezTo>
                <a:cubicBezTo>
                  <a:pt x="-31808" y="3538292"/>
                  <a:pt x="25364" y="3582073"/>
                  <a:pt x="0" y="3418224"/>
                </a:cubicBezTo>
                <a:cubicBezTo>
                  <a:pt x="-25364" y="3254375"/>
                  <a:pt x="2525" y="3019675"/>
                  <a:pt x="0" y="2723185"/>
                </a:cubicBezTo>
                <a:cubicBezTo>
                  <a:pt x="-2525" y="2426695"/>
                  <a:pt x="51917" y="2369986"/>
                  <a:pt x="0" y="2153481"/>
                </a:cubicBezTo>
                <a:cubicBezTo>
                  <a:pt x="-51917" y="1936976"/>
                  <a:pt x="45213" y="1636046"/>
                  <a:pt x="0" y="1458442"/>
                </a:cubicBezTo>
                <a:cubicBezTo>
                  <a:pt x="-45213" y="1280838"/>
                  <a:pt x="16067" y="1173123"/>
                  <a:pt x="0" y="951406"/>
                </a:cubicBezTo>
                <a:cubicBezTo>
                  <a:pt x="-16067" y="729689"/>
                  <a:pt x="47147" y="437873"/>
                  <a:pt x="0" y="0"/>
                </a:cubicBezTo>
                <a:close/>
              </a:path>
            </a:pathLst>
          </a:custGeom>
          <a:noFill/>
          <a:ln w="28575">
            <a:solidFill>
              <a:srgbClr val="3D4857"/>
            </a:solidFill>
            <a:extLst>
              <a:ext uri="{C807C97D-BFC1-408E-A445-0C87EB9F89A2}">
                <ask:lineSketchStyleProps xmlns:ask="http://schemas.microsoft.com/office/drawing/2018/sketchyshapes" sd="340080248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D129352-5B62-4ED4-8FF0-8ADE2AAD52CA}"/>
              </a:ext>
            </a:extLst>
          </p:cNvPr>
          <p:cNvCxnSpPr>
            <a:cxnSpLocks/>
          </p:cNvCxnSpPr>
          <p:nvPr/>
        </p:nvCxnSpPr>
        <p:spPr>
          <a:xfrm>
            <a:off x="8764172" y="2433711"/>
            <a:ext cx="1195754" cy="424645"/>
          </a:xfrm>
          <a:prstGeom prst="line">
            <a:avLst/>
          </a:prstGeom>
          <a:ln w="28575">
            <a:solidFill>
              <a:srgbClr val="FAAB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Мольберт контур">
            <a:extLst>
              <a:ext uri="{FF2B5EF4-FFF2-40B4-BE49-F238E27FC236}">
                <a16:creationId xmlns:a16="http://schemas.microsoft.com/office/drawing/2014/main" id="{312E9B18-91AE-442D-B6F7-5383D6C9C9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77044" y="2426284"/>
            <a:ext cx="914400" cy="914400"/>
          </a:xfrm>
          <a:prstGeom prst="rect">
            <a:avLst/>
          </a:prstGeom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168F17B-E3B6-49F1-9B41-AE3995EBB239}"/>
              </a:ext>
            </a:extLst>
          </p:cNvPr>
          <p:cNvCxnSpPr>
            <a:cxnSpLocks/>
          </p:cNvCxnSpPr>
          <p:nvPr/>
        </p:nvCxnSpPr>
        <p:spPr>
          <a:xfrm>
            <a:off x="9706706" y="3643669"/>
            <a:ext cx="984738" cy="427901"/>
          </a:xfrm>
          <a:prstGeom prst="line">
            <a:avLst/>
          </a:prstGeom>
          <a:ln w="28575">
            <a:solidFill>
              <a:srgbClr val="FAAB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 descr="Кресло режиссера контур">
            <a:extLst>
              <a:ext uri="{FF2B5EF4-FFF2-40B4-BE49-F238E27FC236}">
                <a16:creationId xmlns:a16="http://schemas.microsoft.com/office/drawing/2014/main" id="{A5DCEC15-3702-4273-B78D-62CB797B1E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21106" y="3684867"/>
            <a:ext cx="855802" cy="855802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82B9AAA-35A9-4C1F-89E6-2FA56A202881}"/>
              </a:ext>
            </a:extLst>
          </p:cNvPr>
          <p:cNvCxnSpPr>
            <a:cxnSpLocks/>
          </p:cNvCxnSpPr>
          <p:nvPr/>
        </p:nvCxnSpPr>
        <p:spPr>
          <a:xfrm>
            <a:off x="9467557" y="4784866"/>
            <a:ext cx="984738" cy="427901"/>
          </a:xfrm>
          <a:prstGeom prst="line">
            <a:avLst/>
          </a:prstGeom>
          <a:ln w="28575">
            <a:solidFill>
              <a:srgbClr val="FAAB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Будильник контур">
            <a:extLst>
              <a:ext uri="{FF2B5EF4-FFF2-40B4-BE49-F238E27FC236}">
                <a16:creationId xmlns:a16="http://schemas.microsoft.com/office/drawing/2014/main" id="{9AD74F7D-A51E-4220-893A-E147BC3170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276447" y="484178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227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5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47267-DA14-4EFC-BD64-9FC04359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80" y="29562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spc="300" dirty="0">
                <a:solidFill>
                  <a:srgbClr val="78A0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КРОХОТНЫЕ ИСТИНЫ –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05A87-32B8-4730-82C0-2E03721C3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1955409"/>
            <a:ext cx="11460480" cy="42215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Не двигаясь, смотрим на картину, пока не зазвучит сигнал</a:t>
            </a:r>
          </a:p>
        </p:txBody>
      </p:sp>
      <p:pic>
        <p:nvPicPr>
          <p:cNvPr id="5" name="Рисунок 4" descr="Изображения со сплошной заливкой">
            <a:extLst>
              <a:ext uri="{FF2B5EF4-FFF2-40B4-BE49-F238E27FC236}">
                <a16:creationId xmlns:a16="http://schemas.microsoft.com/office/drawing/2014/main" id="{34081120-4B90-4C60-820E-37446EFCB6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81250" y="492373"/>
            <a:ext cx="819016" cy="8190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911DCFA-A8AB-4729-A04A-9BDE94574902}"/>
              </a:ext>
            </a:extLst>
          </p:cNvPr>
          <p:cNvSpPr/>
          <p:nvPr/>
        </p:nvSpPr>
        <p:spPr>
          <a:xfrm>
            <a:off x="140677" y="295628"/>
            <a:ext cx="11901268" cy="6266744"/>
          </a:xfrm>
          <a:custGeom>
            <a:avLst/>
            <a:gdLst>
              <a:gd name="connsiteX0" fmla="*/ 0 w 11901268"/>
              <a:gd name="connsiteY0" fmla="*/ 0 h 6266744"/>
              <a:gd name="connsiteX1" fmla="*/ 476051 w 11901268"/>
              <a:gd name="connsiteY1" fmla="*/ 0 h 6266744"/>
              <a:gd name="connsiteX2" fmla="*/ 1190127 w 11901268"/>
              <a:gd name="connsiteY2" fmla="*/ 0 h 6266744"/>
              <a:gd name="connsiteX3" fmla="*/ 1785190 w 11901268"/>
              <a:gd name="connsiteY3" fmla="*/ 0 h 6266744"/>
              <a:gd name="connsiteX4" fmla="*/ 2261241 w 11901268"/>
              <a:gd name="connsiteY4" fmla="*/ 0 h 6266744"/>
              <a:gd name="connsiteX5" fmla="*/ 2856304 w 11901268"/>
              <a:gd name="connsiteY5" fmla="*/ 0 h 6266744"/>
              <a:gd name="connsiteX6" fmla="*/ 3213342 w 11901268"/>
              <a:gd name="connsiteY6" fmla="*/ 0 h 6266744"/>
              <a:gd name="connsiteX7" fmla="*/ 3927418 w 11901268"/>
              <a:gd name="connsiteY7" fmla="*/ 0 h 6266744"/>
              <a:gd name="connsiteX8" fmla="*/ 4641495 w 11901268"/>
              <a:gd name="connsiteY8" fmla="*/ 0 h 6266744"/>
              <a:gd name="connsiteX9" fmla="*/ 5236558 w 11901268"/>
              <a:gd name="connsiteY9" fmla="*/ 0 h 6266744"/>
              <a:gd name="connsiteX10" fmla="*/ 5593596 w 11901268"/>
              <a:gd name="connsiteY10" fmla="*/ 0 h 6266744"/>
              <a:gd name="connsiteX11" fmla="*/ 5831621 w 11901268"/>
              <a:gd name="connsiteY11" fmla="*/ 0 h 6266744"/>
              <a:gd name="connsiteX12" fmla="*/ 6069647 w 11901268"/>
              <a:gd name="connsiteY12" fmla="*/ 0 h 6266744"/>
              <a:gd name="connsiteX13" fmla="*/ 6426685 w 11901268"/>
              <a:gd name="connsiteY13" fmla="*/ 0 h 6266744"/>
              <a:gd name="connsiteX14" fmla="*/ 6902735 w 11901268"/>
              <a:gd name="connsiteY14" fmla="*/ 0 h 6266744"/>
              <a:gd name="connsiteX15" fmla="*/ 7259773 w 11901268"/>
              <a:gd name="connsiteY15" fmla="*/ 0 h 6266744"/>
              <a:gd name="connsiteX16" fmla="*/ 7616812 w 11901268"/>
              <a:gd name="connsiteY16" fmla="*/ 0 h 6266744"/>
              <a:gd name="connsiteX17" fmla="*/ 7854837 w 11901268"/>
              <a:gd name="connsiteY17" fmla="*/ 0 h 6266744"/>
              <a:gd name="connsiteX18" fmla="*/ 8568913 w 11901268"/>
              <a:gd name="connsiteY18" fmla="*/ 0 h 6266744"/>
              <a:gd name="connsiteX19" fmla="*/ 9282989 w 11901268"/>
              <a:gd name="connsiteY19" fmla="*/ 0 h 6266744"/>
              <a:gd name="connsiteX20" fmla="*/ 9521014 w 11901268"/>
              <a:gd name="connsiteY20" fmla="*/ 0 h 6266744"/>
              <a:gd name="connsiteX21" fmla="*/ 9878052 w 11901268"/>
              <a:gd name="connsiteY21" fmla="*/ 0 h 6266744"/>
              <a:gd name="connsiteX22" fmla="*/ 10711141 w 11901268"/>
              <a:gd name="connsiteY22" fmla="*/ 0 h 6266744"/>
              <a:gd name="connsiteX23" fmla="*/ 11901268 w 11901268"/>
              <a:gd name="connsiteY23" fmla="*/ 0 h 6266744"/>
              <a:gd name="connsiteX24" fmla="*/ 11901268 w 11901268"/>
              <a:gd name="connsiteY24" fmla="*/ 695039 h 6266744"/>
              <a:gd name="connsiteX25" fmla="*/ 11901268 w 11901268"/>
              <a:gd name="connsiteY25" fmla="*/ 1076741 h 6266744"/>
              <a:gd name="connsiteX26" fmla="*/ 11901268 w 11901268"/>
              <a:gd name="connsiteY26" fmla="*/ 1646445 h 6266744"/>
              <a:gd name="connsiteX27" fmla="*/ 11901268 w 11901268"/>
              <a:gd name="connsiteY27" fmla="*/ 2216149 h 6266744"/>
              <a:gd name="connsiteX28" fmla="*/ 11901268 w 11901268"/>
              <a:gd name="connsiteY28" fmla="*/ 2597850 h 6266744"/>
              <a:gd name="connsiteX29" fmla="*/ 11901268 w 11901268"/>
              <a:gd name="connsiteY29" fmla="*/ 3292889 h 6266744"/>
              <a:gd name="connsiteX30" fmla="*/ 11901268 w 11901268"/>
              <a:gd name="connsiteY30" fmla="*/ 3862593 h 6266744"/>
              <a:gd name="connsiteX31" fmla="*/ 11901268 w 11901268"/>
              <a:gd name="connsiteY31" fmla="*/ 4557632 h 6266744"/>
              <a:gd name="connsiteX32" fmla="*/ 11901268 w 11901268"/>
              <a:gd name="connsiteY32" fmla="*/ 5190003 h 6266744"/>
              <a:gd name="connsiteX33" fmla="*/ 11901268 w 11901268"/>
              <a:gd name="connsiteY33" fmla="*/ 5697040 h 6266744"/>
              <a:gd name="connsiteX34" fmla="*/ 11901268 w 11901268"/>
              <a:gd name="connsiteY34" fmla="*/ 6266744 h 6266744"/>
              <a:gd name="connsiteX35" fmla="*/ 11306205 w 11901268"/>
              <a:gd name="connsiteY35" fmla="*/ 6266744 h 6266744"/>
              <a:gd name="connsiteX36" fmla="*/ 10830154 w 11901268"/>
              <a:gd name="connsiteY36" fmla="*/ 6266744 h 6266744"/>
              <a:gd name="connsiteX37" fmla="*/ 10116078 w 11901268"/>
              <a:gd name="connsiteY37" fmla="*/ 6266744 h 6266744"/>
              <a:gd name="connsiteX38" fmla="*/ 9640027 w 11901268"/>
              <a:gd name="connsiteY38" fmla="*/ 6266744 h 6266744"/>
              <a:gd name="connsiteX39" fmla="*/ 8925951 w 11901268"/>
              <a:gd name="connsiteY39" fmla="*/ 6266744 h 6266744"/>
              <a:gd name="connsiteX40" fmla="*/ 8092862 w 11901268"/>
              <a:gd name="connsiteY40" fmla="*/ 6266744 h 6266744"/>
              <a:gd name="connsiteX41" fmla="*/ 7497799 w 11901268"/>
              <a:gd name="connsiteY41" fmla="*/ 6266744 h 6266744"/>
              <a:gd name="connsiteX42" fmla="*/ 7259773 w 11901268"/>
              <a:gd name="connsiteY42" fmla="*/ 6266744 h 6266744"/>
              <a:gd name="connsiteX43" fmla="*/ 6902735 w 11901268"/>
              <a:gd name="connsiteY43" fmla="*/ 6266744 h 6266744"/>
              <a:gd name="connsiteX44" fmla="*/ 6069647 w 11901268"/>
              <a:gd name="connsiteY44" fmla="*/ 6266744 h 6266744"/>
              <a:gd name="connsiteX45" fmla="*/ 5236558 w 11901268"/>
              <a:gd name="connsiteY45" fmla="*/ 6266744 h 6266744"/>
              <a:gd name="connsiteX46" fmla="*/ 4998533 w 11901268"/>
              <a:gd name="connsiteY46" fmla="*/ 6266744 h 6266744"/>
              <a:gd name="connsiteX47" fmla="*/ 4403469 w 11901268"/>
              <a:gd name="connsiteY47" fmla="*/ 6266744 h 6266744"/>
              <a:gd name="connsiteX48" fmla="*/ 3927418 w 11901268"/>
              <a:gd name="connsiteY48" fmla="*/ 6266744 h 6266744"/>
              <a:gd name="connsiteX49" fmla="*/ 3332355 w 11901268"/>
              <a:gd name="connsiteY49" fmla="*/ 6266744 h 6266744"/>
              <a:gd name="connsiteX50" fmla="*/ 3094330 w 11901268"/>
              <a:gd name="connsiteY50" fmla="*/ 6266744 h 6266744"/>
              <a:gd name="connsiteX51" fmla="*/ 2618279 w 11901268"/>
              <a:gd name="connsiteY51" fmla="*/ 6266744 h 6266744"/>
              <a:gd name="connsiteX52" fmla="*/ 1785190 w 11901268"/>
              <a:gd name="connsiteY52" fmla="*/ 6266744 h 6266744"/>
              <a:gd name="connsiteX53" fmla="*/ 1071114 w 11901268"/>
              <a:gd name="connsiteY53" fmla="*/ 6266744 h 6266744"/>
              <a:gd name="connsiteX54" fmla="*/ 833089 w 11901268"/>
              <a:gd name="connsiteY54" fmla="*/ 6266744 h 6266744"/>
              <a:gd name="connsiteX55" fmla="*/ 0 w 11901268"/>
              <a:gd name="connsiteY55" fmla="*/ 6266744 h 6266744"/>
              <a:gd name="connsiteX56" fmla="*/ 0 w 11901268"/>
              <a:gd name="connsiteY56" fmla="*/ 5759707 h 6266744"/>
              <a:gd name="connsiteX57" fmla="*/ 0 w 11901268"/>
              <a:gd name="connsiteY57" fmla="*/ 5064669 h 6266744"/>
              <a:gd name="connsiteX58" fmla="*/ 0 w 11901268"/>
              <a:gd name="connsiteY58" fmla="*/ 4432297 h 6266744"/>
              <a:gd name="connsiteX59" fmla="*/ 0 w 11901268"/>
              <a:gd name="connsiteY59" fmla="*/ 3799926 h 6266744"/>
              <a:gd name="connsiteX60" fmla="*/ 0 w 11901268"/>
              <a:gd name="connsiteY60" fmla="*/ 3418224 h 6266744"/>
              <a:gd name="connsiteX61" fmla="*/ 0 w 11901268"/>
              <a:gd name="connsiteY61" fmla="*/ 2723185 h 6266744"/>
              <a:gd name="connsiteX62" fmla="*/ 0 w 11901268"/>
              <a:gd name="connsiteY62" fmla="*/ 2153481 h 6266744"/>
              <a:gd name="connsiteX63" fmla="*/ 0 w 11901268"/>
              <a:gd name="connsiteY63" fmla="*/ 1458442 h 6266744"/>
              <a:gd name="connsiteX64" fmla="*/ 0 w 11901268"/>
              <a:gd name="connsiteY64" fmla="*/ 951406 h 6266744"/>
              <a:gd name="connsiteX65" fmla="*/ 0 w 11901268"/>
              <a:gd name="connsiteY65" fmla="*/ 0 h 6266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1901268" h="6266744" extrusionOk="0">
                <a:moveTo>
                  <a:pt x="0" y="0"/>
                </a:moveTo>
                <a:cubicBezTo>
                  <a:pt x="135542" y="-4959"/>
                  <a:pt x="293026" y="27064"/>
                  <a:pt x="476051" y="0"/>
                </a:cubicBezTo>
                <a:cubicBezTo>
                  <a:pt x="659076" y="-27064"/>
                  <a:pt x="917628" y="45156"/>
                  <a:pt x="1190127" y="0"/>
                </a:cubicBezTo>
                <a:cubicBezTo>
                  <a:pt x="1462626" y="-45156"/>
                  <a:pt x="1534414" y="62599"/>
                  <a:pt x="1785190" y="0"/>
                </a:cubicBezTo>
                <a:cubicBezTo>
                  <a:pt x="2035966" y="-62599"/>
                  <a:pt x="2150677" y="3747"/>
                  <a:pt x="2261241" y="0"/>
                </a:cubicBezTo>
                <a:cubicBezTo>
                  <a:pt x="2371805" y="-3747"/>
                  <a:pt x="2598766" y="49853"/>
                  <a:pt x="2856304" y="0"/>
                </a:cubicBezTo>
                <a:cubicBezTo>
                  <a:pt x="3113842" y="-49853"/>
                  <a:pt x="3121770" y="10053"/>
                  <a:pt x="3213342" y="0"/>
                </a:cubicBezTo>
                <a:cubicBezTo>
                  <a:pt x="3304914" y="-10053"/>
                  <a:pt x="3655955" y="67234"/>
                  <a:pt x="3927418" y="0"/>
                </a:cubicBezTo>
                <a:cubicBezTo>
                  <a:pt x="4198881" y="-67234"/>
                  <a:pt x="4341974" y="84447"/>
                  <a:pt x="4641495" y="0"/>
                </a:cubicBezTo>
                <a:cubicBezTo>
                  <a:pt x="4941016" y="-84447"/>
                  <a:pt x="5070651" y="41413"/>
                  <a:pt x="5236558" y="0"/>
                </a:cubicBezTo>
                <a:cubicBezTo>
                  <a:pt x="5402465" y="-41413"/>
                  <a:pt x="5441847" y="42839"/>
                  <a:pt x="5593596" y="0"/>
                </a:cubicBezTo>
                <a:cubicBezTo>
                  <a:pt x="5745345" y="-42839"/>
                  <a:pt x="5753456" y="6198"/>
                  <a:pt x="5831621" y="0"/>
                </a:cubicBezTo>
                <a:cubicBezTo>
                  <a:pt x="5909786" y="-6198"/>
                  <a:pt x="5965891" y="21700"/>
                  <a:pt x="6069647" y="0"/>
                </a:cubicBezTo>
                <a:cubicBezTo>
                  <a:pt x="6173403" y="-21700"/>
                  <a:pt x="6350761" y="23917"/>
                  <a:pt x="6426685" y="0"/>
                </a:cubicBezTo>
                <a:cubicBezTo>
                  <a:pt x="6502609" y="-23917"/>
                  <a:pt x="6789836" y="56023"/>
                  <a:pt x="6902735" y="0"/>
                </a:cubicBezTo>
                <a:cubicBezTo>
                  <a:pt x="7015634" y="-56023"/>
                  <a:pt x="7164055" y="288"/>
                  <a:pt x="7259773" y="0"/>
                </a:cubicBezTo>
                <a:cubicBezTo>
                  <a:pt x="7355491" y="-288"/>
                  <a:pt x="7458792" y="22840"/>
                  <a:pt x="7616812" y="0"/>
                </a:cubicBezTo>
                <a:cubicBezTo>
                  <a:pt x="7774832" y="-22840"/>
                  <a:pt x="7741540" y="24505"/>
                  <a:pt x="7854837" y="0"/>
                </a:cubicBezTo>
                <a:cubicBezTo>
                  <a:pt x="7968135" y="-24505"/>
                  <a:pt x="8221852" y="10828"/>
                  <a:pt x="8568913" y="0"/>
                </a:cubicBezTo>
                <a:cubicBezTo>
                  <a:pt x="8915974" y="-10828"/>
                  <a:pt x="8966619" y="49322"/>
                  <a:pt x="9282989" y="0"/>
                </a:cubicBezTo>
                <a:cubicBezTo>
                  <a:pt x="9599359" y="-49322"/>
                  <a:pt x="9451612" y="6868"/>
                  <a:pt x="9521014" y="0"/>
                </a:cubicBezTo>
                <a:cubicBezTo>
                  <a:pt x="9590416" y="-6868"/>
                  <a:pt x="9717572" y="16409"/>
                  <a:pt x="9878052" y="0"/>
                </a:cubicBezTo>
                <a:cubicBezTo>
                  <a:pt x="10038532" y="-16409"/>
                  <a:pt x="10370537" y="85929"/>
                  <a:pt x="10711141" y="0"/>
                </a:cubicBezTo>
                <a:cubicBezTo>
                  <a:pt x="11051745" y="-85929"/>
                  <a:pt x="11624495" y="60539"/>
                  <a:pt x="11901268" y="0"/>
                </a:cubicBezTo>
                <a:cubicBezTo>
                  <a:pt x="11938508" y="326341"/>
                  <a:pt x="11861052" y="534475"/>
                  <a:pt x="11901268" y="695039"/>
                </a:cubicBezTo>
                <a:cubicBezTo>
                  <a:pt x="11941484" y="855603"/>
                  <a:pt x="11888781" y="984082"/>
                  <a:pt x="11901268" y="1076741"/>
                </a:cubicBezTo>
                <a:cubicBezTo>
                  <a:pt x="11913755" y="1169400"/>
                  <a:pt x="11866402" y="1450583"/>
                  <a:pt x="11901268" y="1646445"/>
                </a:cubicBezTo>
                <a:cubicBezTo>
                  <a:pt x="11936134" y="1842307"/>
                  <a:pt x="11845006" y="2016705"/>
                  <a:pt x="11901268" y="2216149"/>
                </a:cubicBezTo>
                <a:cubicBezTo>
                  <a:pt x="11957530" y="2415593"/>
                  <a:pt x="11869349" y="2497175"/>
                  <a:pt x="11901268" y="2597850"/>
                </a:cubicBezTo>
                <a:cubicBezTo>
                  <a:pt x="11933187" y="2698525"/>
                  <a:pt x="11849626" y="2961198"/>
                  <a:pt x="11901268" y="3292889"/>
                </a:cubicBezTo>
                <a:cubicBezTo>
                  <a:pt x="11952910" y="3624580"/>
                  <a:pt x="11850324" y="3708701"/>
                  <a:pt x="11901268" y="3862593"/>
                </a:cubicBezTo>
                <a:cubicBezTo>
                  <a:pt x="11952212" y="4016485"/>
                  <a:pt x="11820931" y="4375119"/>
                  <a:pt x="11901268" y="4557632"/>
                </a:cubicBezTo>
                <a:cubicBezTo>
                  <a:pt x="11981605" y="4740145"/>
                  <a:pt x="11860903" y="4899101"/>
                  <a:pt x="11901268" y="5190003"/>
                </a:cubicBezTo>
                <a:cubicBezTo>
                  <a:pt x="11941633" y="5480905"/>
                  <a:pt x="11877052" y="5453050"/>
                  <a:pt x="11901268" y="5697040"/>
                </a:cubicBezTo>
                <a:cubicBezTo>
                  <a:pt x="11925484" y="5941030"/>
                  <a:pt x="11874256" y="6069531"/>
                  <a:pt x="11901268" y="6266744"/>
                </a:cubicBezTo>
                <a:cubicBezTo>
                  <a:pt x="11706207" y="6325915"/>
                  <a:pt x="11435401" y="6218190"/>
                  <a:pt x="11306205" y="6266744"/>
                </a:cubicBezTo>
                <a:cubicBezTo>
                  <a:pt x="11177009" y="6315298"/>
                  <a:pt x="10991055" y="6211310"/>
                  <a:pt x="10830154" y="6266744"/>
                </a:cubicBezTo>
                <a:cubicBezTo>
                  <a:pt x="10669253" y="6322178"/>
                  <a:pt x="10320922" y="6219076"/>
                  <a:pt x="10116078" y="6266744"/>
                </a:cubicBezTo>
                <a:cubicBezTo>
                  <a:pt x="9911234" y="6314412"/>
                  <a:pt x="9871311" y="6226008"/>
                  <a:pt x="9640027" y="6266744"/>
                </a:cubicBezTo>
                <a:cubicBezTo>
                  <a:pt x="9408743" y="6307480"/>
                  <a:pt x="9155717" y="6226592"/>
                  <a:pt x="8925951" y="6266744"/>
                </a:cubicBezTo>
                <a:cubicBezTo>
                  <a:pt x="8696185" y="6306896"/>
                  <a:pt x="8305373" y="6234254"/>
                  <a:pt x="8092862" y="6266744"/>
                </a:cubicBezTo>
                <a:cubicBezTo>
                  <a:pt x="7880351" y="6299234"/>
                  <a:pt x="7777463" y="6197963"/>
                  <a:pt x="7497799" y="6266744"/>
                </a:cubicBezTo>
                <a:cubicBezTo>
                  <a:pt x="7218135" y="6335525"/>
                  <a:pt x="7374389" y="6255323"/>
                  <a:pt x="7259773" y="6266744"/>
                </a:cubicBezTo>
                <a:cubicBezTo>
                  <a:pt x="7145157" y="6278165"/>
                  <a:pt x="7032341" y="6255462"/>
                  <a:pt x="6902735" y="6266744"/>
                </a:cubicBezTo>
                <a:cubicBezTo>
                  <a:pt x="6773129" y="6278026"/>
                  <a:pt x="6405270" y="6199662"/>
                  <a:pt x="6069647" y="6266744"/>
                </a:cubicBezTo>
                <a:cubicBezTo>
                  <a:pt x="5734024" y="6333826"/>
                  <a:pt x="5516651" y="6222365"/>
                  <a:pt x="5236558" y="6266744"/>
                </a:cubicBezTo>
                <a:cubicBezTo>
                  <a:pt x="4956465" y="6311123"/>
                  <a:pt x="5075624" y="6257069"/>
                  <a:pt x="4998533" y="6266744"/>
                </a:cubicBezTo>
                <a:cubicBezTo>
                  <a:pt x="4921443" y="6276419"/>
                  <a:pt x="4535664" y="6222421"/>
                  <a:pt x="4403469" y="6266744"/>
                </a:cubicBezTo>
                <a:cubicBezTo>
                  <a:pt x="4271274" y="6311067"/>
                  <a:pt x="4134871" y="6226880"/>
                  <a:pt x="3927418" y="6266744"/>
                </a:cubicBezTo>
                <a:cubicBezTo>
                  <a:pt x="3719965" y="6306608"/>
                  <a:pt x="3612866" y="6203721"/>
                  <a:pt x="3332355" y="6266744"/>
                </a:cubicBezTo>
                <a:cubicBezTo>
                  <a:pt x="3051844" y="6329767"/>
                  <a:pt x="3179717" y="6261143"/>
                  <a:pt x="3094330" y="6266744"/>
                </a:cubicBezTo>
                <a:cubicBezTo>
                  <a:pt x="3008944" y="6272345"/>
                  <a:pt x="2799527" y="6241043"/>
                  <a:pt x="2618279" y="6266744"/>
                </a:cubicBezTo>
                <a:cubicBezTo>
                  <a:pt x="2437031" y="6292445"/>
                  <a:pt x="2180513" y="6241432"/>
                  <a:pt x="1785190" y="6266744"/>
                </a:cubicBezTo>
                <a:cubicBezTo>
                  <a:pt x="1389867" y="6292056"/>
                  <a:pt x="1274826" y="6213897"/>
                  <a:pt x="1071114" y="6266744"/>
                </a:cubicBezTo>
                <a:cubicBezTo>
                  <a:pt x="867402" y="6319591"/>
                  <a:pt x="913488" y="6242476"/>
                  <a:pt x="833089" y="6266744"/>
                </a:cubicBezTo>
                <a:cubicBezTo>
                  <a:pt x="752690" y="6291012"/>
                  <a:pt x="282851" y="6174875"/>
                  <a:pt x="0" y="6266744"/>
                </a:cubicBezTo>
                <a:cubicBezTo>
                  <a:pt x="-12306" y="6133194"/>
                  <a:pt x="30446" y="5908279"/>
                  <a:pt x="0" y="5759707"/>
                </a:cubicBezTo>
                <a:cubicBezTo>
                  <a:pt x="-30446" y="5611135"/>
                  <a:pt x="43210" y="5394177"/>
                  <a:pt x="0" y="5064669"/>
                </a:cubicBezTo>
                <a:cubicBezTo>
                  <a:pt x="-43210" y="4735161"/>
                  <a:pt x="52924" y="4737398"/>
                  <a:pt x="0" y="4432297"/>
                </a:cubicBezTo>
                <a:cubicBezTo>
                  <a:pt x="-52924" y="4127196"/>
                  <a:pt x="31808" y="4061560"/>
                  <a:pt x="0" y="3799926"/>
                </a:cubicBezTo>
                <a:cubicBezTo>
                  <a:pt x="-31808" y="3538292"/>
                  <a:pt x="25364" y="3582073"/>
                  <a:pt x="0" y="3418224"/>
                </a:cubicBezTo>
                <a:cubicBezTo>
                  <a:pt x="-25364" y="3254375"/>
                  <a:pt x="2525" y="3019675"/>
                  <a:pt x="0" y="2723185"/>
                </a:cubicBezTo>
                <a:cubicBezTo>
                  <a:pt x="-2525" y="2426695"/>
                  <a:pt x="51917" y="2369986"/>
                  <a:pt x="0" y="2153481"/>
                </a:cubicBezTo>
                <a:cubicBezTo>
                  <a:pt x="-51917" y="1936976"/>
                  <a:pt x="45213" y="1636046"/>
                  <a:pt x="0" y="1458442"/>
                </a:cubicBezTo>
                <a:cubicBezTo>
                  <a:pt x="-45213" y="1280838"/>
                  <a:pt x="16067" y="1173123"/>
                  <a:pt x="0" y="951406"/>
                </a:cubicBezTo>
                <a:cubicBezTo>
                  <a:pt x="-16067" y="729689"/>
                  <a:pt x="47147" y="437873"/>
                  <a:pt x="0" y="0"/>
                </a:cubicBezTo>
                <a:close/>
              </a:path>
            </a:pathLst>
          </a:custGeom>
          <a:noFill/>
          <a:ln w="28575">
            <a:solidFill>
              <a:srgbClr val="3D4857"/>
            </a:solidFill>
            <a:extLst>
              <a:ext uri="{C807C97D-BFC1-408E-A445-0C87EB9F89A2}">
                <ask:lineSketchStyleProps xmlns:ask="http://schemas.microsoft.com/office/drawing/2018/sketchyshapes" sd="340080248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FC5D0E7-FF58-42B4-8C33-31B5513A2565}"/>
              </a:ext>
            </a:extLst>
          </p:cNvPr>
          <p:cNvSpPr txBox="1"/>
          <p:nvPr/>
        </p:nvSpPr>
        <p:spPr>
          <a:xfrm>
            <a:off x="3986592" y="4108389"/>
            <a:ext cx="741367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AAB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Сохраняем полную сосредоточенность </a:t>
            </a:r>
          </a:p>
          <a:p>
            <a:pPr algn="ctr"/>
            <a:r>
              <a:rPr lang="ru-RU" sz="3200" dirty="0">
                <a:solidFill>
                  <a:srgbClr val="FAAB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изображении. </a:t>
            </a:r>
          </a:p>
          <a:p>
            <a:pPr algn="ctr"/>
            <a:r>
              <a:rPr lang="ru-RU" sz="3200" dirty="0">
                <a:solidFill>
                  <a:srgbClr val="FAAB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позволяем свободных ассоциаций. </a:t>
            </a:r>
          </a:p>
          <a:p>
            <a:pPr algn="ctr"/>
            <a:r>
              <a:rPr lang="ru-RU" sz="3200" dirty="0">
                <a:solidFill>
                  <a:srgbClr val="FAAB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Обращаем внимание лишь на картину. 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AC611FC-CD54-45FF-9613-E2CEB4BFEBAF}"/>
              </a:ext>
            </a:extLst>
          </p:cNvPr>
          <p:cNvCxnSpPr>
            <a:cxnSpLocks/>
          </p:cNvCxnSpPr>
          <p:nvPr/>
        </p:nvCxnSpPr>
        <p:spPr>
          <a:xfrm flipH="1" flipV="1">
            <a:off x="2025748" y="3066757"/>
            <a:ext cx="2377440" cy="3103735"/>
          </a:xfrm>
          <a:prstGeom prst="line">
            <a:avLst/>
          </a:prstGeom>
          <a:ln w="38100">
            <a:solidFill>
              <a:srgbClr val="FAAB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5E740C4-1DD3-4229-8A97-C7FC10D8443B}"/>
              </a:ext>
            </a:extLst>
          </p:cNvPr>
          <p:cNvCxnSpPr>
            <a:cxnSpLocks/>
          </p:cNvCxnSpPr>
          <p:nvPr/>
        </p:nvCxnSpPr>
        <p:spPr>
          <a:xfrm flipH="1" flipV="1">
            <a:off x="2053885" y="3084342"/>
            <a:ext cx="9346381" cy="981844"/>
          </a:xfrm>
          <a:prstGeom prst="line">
            <a:avLst/>
          </a:prstGeom>
          <a:ln w="38100">
            <a:solidFill>
              <a:srgbClr val="FAAB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19617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</TotalTime>
  <Words>1308</Words>
  <Application>Microsoft Office PowerPoint</Application>
  <PresentationFormat>Широкоэкранный</PresentationFormat>
  <Paragraphs>155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Cavolini</vt:lpstr>
      <vt:lpstr>Times New Roman</vt:lpstr>
      <vt:lpstr>Тема Office</vt:lpstr>
      <vt:lpstr>Презентация PowerPoint</vt:lpstr>
      <vt:lpstr>«Накачать» ум новыми идеями можно несколькими способами: </vt:lpstr>
      <vt:lpstr>1. КВОТА ИДЕЙ – </vt:lpstr>
      <vt:lpstr>1. </vt:lpstr>
      <vt:lpstr>2. ПОПАДАНИЕ В ТОН  </vt:lpstr>
      <vt:lpstr>2. ПОПАДАНИЕ В ТОН – </vt:lpstr>
      <vt:lpstr>2. ПОПАДАНИЕ В ТОН – </vt:lpstr>
      <vt:lpstr>3. КРОХОТНЫЕ ИСТИНЫ – </vt:lpstr>
      <vt:lpstr>3. КРОХОТНЫЕ ИСТИНЫ – </vt:lpstr>
      <vt:lpstr>3. КРОХОТНЫЕ ИСТИНЫ – </vt:lpstr>
      <vt:lpstr>4. ГОСПОДИН ПРИВЫЧКИН – </vt:lpstr>
      <vt:lpstr>4. ГОСПОДИН ПРИВЫЧКИН – </vt:lpstr>
      <vt:lpstr>5. ПИЩА ДЛЯ УМА– </vt:lpstr>
      <vt:lpstr>5. ПИЩА ДЛЯ УМА– </vt:lpstr>
      <vt:lpstr>6. АНАЛИЗ СОДЕРЖАНИЯ ТЕКУЩЕЙ ИНФОРМАЦИИ</vt:lpstr>
      <vt:lpstr>6. АНАЛИЗ СОДЕРЖАНИЯ ТЕКУЩЕЙ ИНФОРМАЦИИ</vt:lpstr>
      <vt:lpstr>7. МОЗГОВОЙ БАНК ДАННЫХ – </vt:lpstr>
      <vt:lpstr>7. МОЗГОВОЙ БАНК ДАННЫХ – </vt:lpstr>
      <vt:lpstr>8. ТЯГА К ПУТЕШЕСТВИЯМ– </vt:lpstr>
      <vt:lpstr>9. ЛОВИМ «ПТИЦУ МЫСЛИ» – </vt:lpstr>
      <vt:lpstr>9. ЛОВИМ «ПТИЦУ МЫСЛИ» – </vt:lpstr>
      <vt:lpstr>10. МЫСЛИМ ПРАВИЛЬНО – </vt:lpstr>
      <vt:lpstr>10. МЫСЛИМ ПРАВИЛЬНО  </vt:lpstr>
      <vt:lpstr>11. ЖУРНАЛ ИДЕЙ –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Васильева Анастасия Александровна</dc:creator>
  <cp:lastModifiedBy>Васильева Анастасия Александровна</cp:lastModifiedBy>
  <cp:revision>39</cp:revision>
  <dcterms:created xsi:type="dcterms:W3CDTF">2021-05-14T07:12:52Z</dcterms:created>
  <dcterms:modified xsi:type="dcterms:W3CDTF">2022-08-23T13:14:16Z</dcterms:modified>
</cp:coreProperties>
</file>